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6" r:id="rId2"/>
    <p:sldId id="263" r:id="rId3"/>
    <p:sldId id="264" r:id="rId4"/>
    <p:sldId id="268" r:id="rId5"/>
    <p:sldId id="270" r:id="rId6"/>
    <p:sldId id="271" r:id="rId7"/>
    <p:sldId id="274" r:id="rId8"/>
    <p:sldId id="275" r:id="rId9"/>
    <p:sldId id="272" r:id="rId10"/>
    <p:sldId id="273" r:id="rId11"/>
    <p:sldId id="276" r:id="rId12"/>
    <p:sldId id="277" r:id="rId13"/>
    <p:sldId id="279" r:id="rId14"/>
    <p:sldId id="280" r:id="rId15"/>
    <p:sldId id="281" r:id="rId16"/>
    <p:sldId id="282" r:id="rId17"/>
    <p:sldId id="284" r:id="rId18"/>
    <p:sldId id="283" r:id="rId19"/>
    <p:sldId id="285" r:id="rId20"/>
    <p:sldId id="286" r:id="rId21"/>
    <p:sldId id="269" r:id="rId22"/>
    <p:sldId id="287" r:id="rId23"/>
    <p:sldId id="292" r:id="rId24"/>
    <p:sldId id="288" r:id="rId25"/>
    <p:sldId id="289" r:id="rId26"/>
    <p:sldId id="291" r:id="rId27"/>
    <p:sldId id="290" r:id="rId28"/>
    <p:sldId id="296" r:id="rId29"/>
    <p:sldId id="293" r:id="rId30"/>
    <p:sldId id="298" r:id="rId31"/>
    <p:sldId id="297" r:id="rId32"/>
    <p:sldId id="294" r:id="rId33"/>
    <p:sldId id="302" r:id="rId34"/>
    <p:sldId id="301" r:id="rId35"/>
    <p:sldId id="305" r:id="rId36"/>
    <p:sldId id="303" r:id="rId37"/>
    <p:sldId id="300" r:id="rId38"/>
    <p:sldId id="299" r:id="rId39"/>
    <p:sldId id="307" r:id="rId40"/>
    <p:sldId id="306" r:id="rId41"/>
    <p:sldId id="308" r:id="rId42"/>
    <p:sldId id="310" r:id="rId43"/>
    <p:sldId id="30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9AA52F-13FF-453B-9A8B-B4853BD34E2D}" type="datetimeFigureOut">
              <a:rPr lang="en-US"/>
              <a:pPr>
                <a:defRPr/>
              </a:pPr>
              <a:t>06/09/2017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75A44D-E7EF-4B80-AF24-DBC98E001A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9D043-9A61-4418-A1AB-22331DDAC7BF}" type="datetimeFigureOut">
              <a:rPr lang="en-US"/>
              <a:pPr>
                <a:defRPr/>
              </a:pPr>
              <a:t>06/09/2017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1E378-1B21-476A-9185-833BC756C8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11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6CB29-E912-4D85-9D00-A5C41F23F90D}" type="datetimeFigureOut">
              <a:rPr lang="en-US"/>
              <a:pPr>
                <a:defRPr/>
              </a:pPr>
              <a:t>06/09/2017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C7E67-4233-4460-B09F-61583C0C03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41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3B97-2173-403A-A2A5-9196E05EBA84}" type="datetimeFigureOut">
              <a:rPr lang="en-US"/>
              <a:pPr>
                <a:defRPr/>
              </a:pPr>
              <a:t>06/09/2017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C7E69-7D11-4847-BFC7-78B42AE62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06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E9E1-F7EC-436C-91FF-B43BACF48149}" type="datetimeFigureOut">
              <a:rPr lang="en-US"/>
              <a:pPr>
                <a:defRPr/>
              </a:pPr>
              <a:t>06/09/2017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341E2-B04C-42F3-A406-00C1977E8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82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9F8B9-1AC4-4B58-81C9-8947C9CAE3CB}" type="datetimeFigureOut">
              <a:rPr lang="en-US"/>
              <a:pPr>
                <a:defRPr/>
              </a:pPr>
              <a:t>06/09/2017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D93F5-551F-4943-840F-41D2061B55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07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533C7-CC74-4EA0-94E6-5440E71E95CF}" type="datetimeFigureOut">
              <a:rPr lang="en-US"/>
              <a:pPr>
                <a:defRPr/>
              </a:pPr>
              <a:t>06/09/2017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1A071-F7FF-40B5-AC6E-4CFD8D79E8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62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CD5EF-DCA6-4BB9-A331-A41720B93FDF}" type="datetimeFigureOut">
              <a:rPr lang="en-US"/>
              <a:pPr>
                <a:defRPr/>
              </a:pPr>
              <a:t>06/09/2017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AC94E-C5D2-4828-8445-2E5361120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90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C5FD6-919C-4B81-A1DE-EE89041FE4FC}" type="datetimeFigureOut">
              <a:rPr lang="en-US"/>
              <a:pPr>
                <a:defRPr/>
              </a:pPr>
              <a:t>06/09/2017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12710-2440-47FC-959D-B6278A295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11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B47FD-FA33-45B8-898E-9468A15E71DA}" type="datetimeFigureOut">
              <a:rPr lang="en-US"/>
              <a:pPr>
                <a:defRPr/>
              </a:pPr>
              <a:t>06/09/2017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F59A6-DDA3-46E5-BDAB-D62620B2D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03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60F9C-AC0B-41F0-91D1-56C82868FDCA}" type="datetimeFigureOut">
              <a:rPr lang="en-US"/>
              <a:pPr>
                <a:defRPr/>
              </a:pPr>
              <a:t>06/09/2017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12863-AD05-4B2C-ABDC-95A3FC20DB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00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C856D-29BE-405C-84EC-A8F4E2ADA6FF}" type="datetimeFigureOut">
              <a:rPr lang="en-US"/>
              <a:pPr>
                <a:defRPr/>
              </a:pPr>
              <a:t>06/09/2017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DCB5C-6671-4EFE-9B31-9D1402CE53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97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B70067-3D76-4B98-808C-DA44BE70D420}" type="datetimeFigureOut">
              <a:rPr lang="en-US"/>
              <a:pPr>
                <a:defRPr/>
              </a:pPr>
              <a:t>06/09/2017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6D1A3FB-228C-4D56-9A46-000ACFF4D5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924800" cy="561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06" y="228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 TÀI NGUYÊN VÀ MÔI TRƯỜNG QUẢNG TRỊ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 TÂM KỸ THUẬT TÀI NGUYÊN VÀ MÔI TRƯỜNG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41" y="350914"/>
            <a:ext cx="9036718" cy="70318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41" y="0"/>
            <a:ext cx="9036718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47725" y="152400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847725" y="1020762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46138" y="153989"/>
            <a:ext cx="1652587" cy="1065212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696969"/>
              </a:gs>
              <a:gs pos="7100">
                <a:srgbClr val="5D5D5D"/>
              </a:gs>
              <a:gs pos="0">
                <a:srgbClr val="787878"/>
              </a:gs>
              <a:gs pos="70434">
                <a:srgbClr val="787878"/>
              </a:gs>
              <a:gs pos="89600">
                <a:srgbClr val="A0A0A0">
                  <a:lumMod val="95000"/>
                  <a:lumOff val="5000"/>
                </a:srgbClr>
              </a:gs>
              <a:gs pos="100000">
                <a:srgbClr val="8C8C8C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885825" y="228600"/>
            <a:ext cx="1482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01</a:t>
            </a:r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2666999" y="457200"/>
            <a:ext cx="63852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Quy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CODE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TT 25</a:t>
            </a:r>
            <a:endParaRPr lang="en-US" altLang="en-US" sz="2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3008" y="1401687"/>
            <a:ext cx="7803791" cy="5227713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err="1" smtClean="0"/>
              <a:t>Ví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dụ</a:t>
            </a:r>
            <a:r>
              <a:rPr lang="fr-BE" sz="2500" b="1" dirty="0" smtClean="0"/>
              <a:t>: </a:t>
            </a:r>
            <a:r>
              <a:rPr lang="fr-BE" sz="2500" b="1" dirty="0" err="1" smtClean="0"/>
              <a:t>đánh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mã</a:t>
            </a:r>
            <a:r>
              <a:rPr lang="fr-BE" sz="2500" b="1" dirty="0" smtClean="0"/>
              <a:t> CODE 4 </a:t>
            </a:r>
            <a:r>
              <a:rPr lang="fr-BE" sz="2500" b="1" dirty="0" err="1" smtClean="0"/>
              <a:t>điểm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tọa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độ</a:t>
            </a:r>
            <a:r>
              <a:rPr lang="fr-BE" sz="2500" b="1" dirty="0" smtClean="0"/>
              <a:t>: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 smtClean="0"/>
              <a:t>- </a:t>
            </a:r>
            <a:r>
              <a:rPr lang="fr-BE" sz="2500" dirty="0" err="1" smtClean="0"/>
              <a:t>Điểm</a:t>
            </a:r>
            <a:r>
              <a:rPr lang="fr-BE" sz="2500" dirty="0" smtClean="0"/>
              <a:t> </a:t>
            </a:r>
            <a:r>
              <a:rPr lang="fr-BE" sz="2500" dirty="0" err="1" smtClean="0"/>
              <a:t>tọa</a:t>
            </a:r>
            <a:r>
              <a:rPr lang="fr-BE" sz="2500" dirty="0" smtClean="0"/>
              <a:t> </a:t>
            </a:r>
            <a:r>
              <a:rPr lang="fr-BE" sz="2500" dirty="0" err="1" smtClean="0"/>
              <a:t>độ</a:t>
            </a:r>
            <a:r>
              <a:rPr lang="fr-BE" sz="2500" dirty="0" smtClean="0"/>
              <a:t> 2 </a:t>
            </a:r>
            <a:r>
              <a:rPr lang="fr-BE" sz="2500" dirty="0" err="1" smtClean="0"/>
              <a:t>đánh</a:t>
            </a:r>
            <a:r>
              <a:rPr lang="fr-BE" sz="2500" dirty="0" smtClean="0"/>
              <a:t> </a:t>
            </a:r>
            <a:r>
              <a:rPr lang="fr-BE" sz="2500" dirty="0" err="1" smtClean="0"/>
              <a:t>mã</a:t>
            </a:r>
            <a:r>
              <a:rPr lang="fr-BE" sz="2500" dirty="0" smtClean="0"/>
              <a:t> CODE </a:t>
            </a:r>
            <a:r>
              <a:rPr lang="fr-BE" sz="2500" dirty="0" err="1" smtClean="0"/>
              <a:t>theo</a:t>
            </a:r>
            <a:r>
              <a:rPr lang="fr-BE" sz="2500" dirty="0" smtClean="0"/>
              <a:t> </a:t>
            </a:r>
            <a:r>
              <a:rPr lang="fr-BE" sz="2500" dirty="0" err="1" smtClean="0"/>
              <a:t>quy</a:t>
            </a:r>
            <a:r>
              <a:rPr lang="fr-BE" sz="2500" dirty="0" smtClean="0"/>
              <a:t> </a:t>
            </a:r>
            <a:r>
              <a:rPr lang="fr-BE" sz="2500" dirty="0" err="1" smtClean="0"/>
              <a:t>định</a:t>
            </a:r>
            <a:r>
              <a:rPr lang="fr-BE" sz="2500" dirty="0" smtClean="0"/>
              <a:t>, </a:t>
            </a:r>
            <a:r>
              <a:rPr lang="fr-BE" sz="2500" dirty="0" err="1" smtClean="0"/>
              <a:t>được</a:t>
            </a:r>
            <a:r>
              <a:rPr lang="fr-BE" sz="2500" dirty="0" smtClean="0"/>
              <a:t> </a:t>
            </a:r>
            <a:r>
              <a:rPr lang="fr-BE" sz="2500" dirty="0" err="1" smtClean="0"/>
              <a:t>triển</a:t>
            </a:r>
            <a:r>
              <a:rPr lang="fr-BE" sz="2500" dirty="0"/>
              <a:t> </a:t>
            </a:r>
            <a:r>
              <a:rPr lang="fr-BE" sz="2500" dirty="0" err="1" smtClean="0"/>
              <a:t>lên</a:t>
            </a:r>
            <a:r>
              <a:rPr lang="fr-BE" sz="2500" dirty="0" smtClean="0"/>
              <a:t> </a:t>
            </a:r>
            <a:r>
              <a:rPr lang="fr-BE" sz="2500" dirty="0" err="1" smtClean="0"/>
              <a:t>lớp</a:t>
            </a:r>
            <a:r>
              <a:rPr lang="fr-BE" sz="2500" dirty="0" smtClean="0"/>
              <a:t> 14 (NH: </a:t>
            </a:r>
            <a:r>
              <a:rPr lang="fr-BE" sz="2500" dirty="0" err="1" smtClean="0"/>
              <a:t>tường</a:t>
            </a:r>
            <a:r>
              <a:rPr lang="fr-BE" sz="2500" dirty="0" smtClean="0"/>
              <a:t> </a:t>
            </a:r>
            <a:r>
              <a:rPr lang="fr-BE" sz="2500" dirty="0" err="1" smtClean="0"/>
              <a:t>nhà</a:t>
            </a:r>
            <a:r>
              <a:rPr lang="fr-BE" sz="2500" dirty="0" smtClean="0"/>
              <a:t>; </a:t>
            </a:r>
            <a:r>
              <a:rPr lang="fr-BE" sz="2500" dirty="0" err="1" smtClean="0"/>
              <a:t>Level</a:t>
            </a:r>
            <a:r>
              <a:rPr lang="fr-BE" sz="2500" dirty="0" smtClean="0"/>
              <a:t>: 14).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 smtClean="0"/>
              <a:t>- </a:t>
            </a:r>
            <a:r>
              <a:rPr lang="fr-BE" sz="2500" dirty="0" err="1" smtClean="0"/>
              <a:t>Điểm</a:t>
            </a:r>
            <a:r>
              <a:rPr lang="fr-BE" sz="2500" dirty="0" smtClean="0"/>
              <a:t> </a:t>
            </a:r>
            <a:r>
              <a:rPr lang="fr-BE" sz="2500" dirty="0" err="1" smtClean="0"/>
              <a:t>tọa</a:t>
            </a:r>
            <a:r>
              <a:rPr lang="fr-BE" sz="2500" dirty="0" smtClean="0"/>
              <a:t> </a:t>
            </a:r>
            <a:r>
              <a:rPr lang="fr-BE" sz="2500" dirty="0" err="1" smtClean="0"/>
              <a:t>độ</a:t>
            </a:r>
            <a:r>
              <a:rPr lang="fr-BE" sz="2500" dirty="0" smtClean="0"/>
              <a:t> 1,3,4 </a:t>
            </a:r>
            <a:r>
              <a:rPr lang="fr-BE" sz="2500" dirty="0" err="1" smtClean="0"/>
              <a:t>đánh</a:t>
            </a:r>
            <a:r>
              <a:rPr lang="fr-BE" sz="2500" dirty="0" smtClean="0"/>
              <a:t> </a:t>
            </a:r>
            <a:r>
              <a:rPr lang="fr-BE" sz="2500" dirty="0" err="1" smtClean="0"/>
              <a:t>tự</a:t>
            </a:r>
            <a:r>
              <a:rPr lang="fr-BE" sz="2500" dirty="0" smtClean="0"/>
              <a:t> do </a:t>
            </a:r>
            <a:r>
              <a:rPr lang="fr-BE" sz="2500" dirty="0" err="1" smtClean="0"/>
              <a:t>được</a:t>
            </a:r>
            <a:r>
              <a:rPr lang="fr-BE" sz="2500" dirty="0" smtClean="0"/>
              <a:t> </a:t>
            </a:r>
            <a:r>
              <a:rPr lang="fr-BE" sz="2500" dirty="0" err="1" smtClean="0"/>
              <a:t>triển</a:t>
            </a:r>
            <a:r>
              <a:rPr lang="fr-BE" sz="2500" dirty="0" smtClean="0"/>
              <a:t> </a:t>
            </a:r>
            <a:r>
              <a:rPr lang="fr-BE" sz="2500" dirty="0" err="1" smtClean="0"/>
              <a:t>lên</a:t>
            </a:r>
            <a:r>
              <a:rPr lang="fr-BE" sz="2500" dirty="0" smtClean="0"/>
              <a:t> </a:t>
            </a:r>
            <a:r>
              <a:rPr lang="fr-BE" sz="2500" dirty="0" err="1" smtClean="0"/>
              <a:t>lớp</a:t>
            </a:r>
            <a:r>
              <a:rPr lang="fr-BE" sz="2500" dirty="0" smtClean="0"/>
              <a:t> </a:t>
            </a:r>
            <a:r>
              <a:rPr lang="fr-BE" sz="2500" dirty="0" err="1" smtClean="0"/>
              <a:t>số</a:t>
            </a:r>
            <a:r>
              <a:rPr lang="fr-BE" sz="2500" dirty="0" smtClean="0"/>
              <a:t> 11.</a:t>
            </a: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8917" t="42708" r="33602" b="31250"/>
          <a:stretch/>
        </p:blipFill>
        <p:spPr>
          <a:xfrm>
            <a:off x="1295400" y="1889048"/>
            <a:ext cx="6934200" cy="298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41" y="350914"/>
            <a:ext cx="9036718" cy="70318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41" y="0"/>
            <a:ext cx="9036718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47725" y="152400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847725" y="1020762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46138" y="153989"/>
            <a:ext cx="1652587" cy="1065212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696969"/>
              </a:gs>
              <a:gs pos="7100">
                <a:srgbClr val="5D5D5D"/>
              </a:gs>
              <a:gs pos="0">
                <a:srgbClr val="787878"/>
              </a:gs>
              <a:gs pos="70434">
                <a:srgbClr val="787878"/>
              </a:gs>
              <a:gs pos="89600">
                <a:srgbClr val="A0A0A0">
                  <a:lumMod val="95000"/>
                  <a:lumOff val="5000"/>
                </a:srgbClr>
              </a:gs>
              <a:gs pos="100000">
                <a:srgbClr val="8C8C8C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885825" y="228600"/>
            <a:ext cx="1482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01</a:t>
            </a:r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2666999" y="457200"/>
            <a:ext cx="63852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Quy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CODE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TT 25</a:t>
            </a:r>
            <a:endParaRPr lang="en-US" altLang="en-US" sz="2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3008" y="1401687"/>
            <a:ext cx="7803791" cy="5227713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err="1" smtClean="0"/>
              <a:t>Ví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dụ</a:t>
            </a:r>
            <a:r>
              <a:rPr lang="fr-BE" sz="2500" b="1" dirty="0" smtClean="0"/>
              <a:t>: 4 </a:t>
            </a:r>
            <a:r>
              <a:rPr lang="fr-BE" sz="2500" b="1" dirty="0" err="1" smtClean="0"/>
              <a:t>điểm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tọa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độ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sau</a:t>
            </a:r>
            <a:r>
              <a:rPr lang="fr-BE" sz="2500" b="1" dirty="0" smtClean="0"/>
              <a:t> khi </a:t>
            </a:r>
            <a:r>
              <a:rPr lang="fr-BE" sz="2500" b="1" dirty="0" err="1" smtClean="0"/>
              <a:t>triển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trong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MicroStation</a:t>
            </a: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1259" t="26042" r="34187" b="15625"/>
          <a:stretch/>
        </p:blipFill>
        <p:spPr>
          <a:xfrm>
            <a:off x="1066800" y="1889048"/>
            <a:ext cx="7467600" cy="45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41" y="350914"/>
            <a:ext cx="9036718" cy="70318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41" y="0"/>
            <a:ext cx="9036718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47725" y="152400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847725" y="1020762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46138" y="153989"/>
            <a:ext cx="1652587" cy="1065212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696969"/>
              </a:gs>
              <a:gs pos="7100">
                <a:srgbClr val="5D5D5D"/>
              </a:gs>
              <a:gs pos="0">
                <a:srgbClr val="787878"/>
              </a:gs>
              <a:gs pos="70434">
                <a:srgbClr val="787878"/>
              </a:gs>
              <a:gs pos="89600">
                <a:srgbClr val="A0A0A0">
                  <a:lumMod val="95000"/>
                  <a:lumOff val="5000"/>
                </a:srgbClr>
              </a:gs>
              <a:gs pos="100000">
                <a:srgbClr val="8C8C8C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885825" y="228600"/>
            <a:ext cx="1482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01</a:t>
            </a:r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2666999" y="457200"/>
            <a:ext cx="63852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Quy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CODE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TT 25</a:t>
            </a:r>
            <a:endParaRPr lang="en-US" altLang="en-US" sz="2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3008" y="1401687"/>
            <a:ext cx="7803791" cy="5227713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smtClean="0"/>
              <a:t>3. </a:t>
            </a:r>
            <a:r>
              <a:rPr lang="fr-BE" sz="2500" b="1" dirty="0" err="1" smtClean="0"/>
              <a:t>Quy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trình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đánh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mã</a:t>
            </a:r>
            <a:r>
              <a:rPr lang="fr-BE" sz="2500" b="1" dirty="0" smtClean="0"/>
              <a:t> CODE </a:t>
            </a:r>
            <a:r>
              <a:rPr lang="fr-BE" sz="2500" b="1" dirty="0" err="1" smtClean="0"/>
              <a:t>khép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kín</a:t>
            </a:r>
            <a:endParaRPr lang="fr-BE" sz="2500" b="1" dirty="0" smtClean="0"/>
          </a:p>
          <a:p>
            <a:pPr algn="ctr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smtClean="0">
                <a:solidFill>
                  <a:srgbClr val="FF0000"/>
                </a:solidFill>
              </a:rPr>
              <a:t>&lt;STT&gt;,&lt;CODE&gt;,&lt;X&gt;,&lt;Y&gt;,&lt;H&gt;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 smtClean="0"/>
              <a:t>+ STT: </a:t>
            </a:r>
            <a:r>
              <a:rPr lang="fr-BE" sz="2500" dirty="0" err="1" smtClean="0"/>
              <a:t>tăng</a:t>
            </a:r>
            <a:r>
              <a:rPr lang="fr-BE" sz="2500" dirty="0" smtClean="0"/>
              <a:t> </a:t>
            </a:r>
            <a:r>
              <a:rPr lang="fr-BE" sz="2500" dirty="0" err="1" smtClean="0"/>
              <a:t>theo</a:t>
            </a:r>
            <a:r>
              <a:rPr lang="fr-BE" sz="2500" dirty="0" smtClean="0"/>
              <a:t> </a:t>
            </a:r>
            <a:r>
              <a:rPr lang="fr-BE" sz="2500" dirty="0" err="1" smtClean="0"/>
              <a:t>đúng</a:t>
            </a:r>
            <a:r>
              <a:rPr lang="fr-BE" sz="2500" dirty="0" smtClean="0"/>
              <a:t> </a:t>
            </a:r>
            <a:r>
              <a:rPr lang="fr-BE" sz="2500" dirty="0" err="1" smtClean="0"/>
              <a:t>đối</a:t>
            </a:r>
            <a:r>
              <a:rPr lang="fr-BE" sz="2500" dirty="0" smtClean="0"/>
              <a:t> </a:t>
            </a:r>
            <a:r>
              <a:rPr lang="fr-BE" sz="2500" dirty="0" err="1" smtClean="0"/>
              <a:t>tượng</a:t>
            </a:r>
            <a:r>
              <a:rPr lang="fr-BE" sz="2500" dirty="0" smtClean="0"/>
              <a:t> </a:t>
            </a:r>
            <a:r>
              <a:rPr lang="fr-BE" sz="2500" dirty="0" err="1" smtClean="0"/>
              <a:t>ngoài</a:t>
            </a:r>
            <a:r>
              <a:rPr lang="fr-BE" sz="2500" dirty="0" smtClean="0"/>
              <a:t> </a:t>
            </a:r>
            <a:r>
              <a:rPr lang="fr-BE" sz="2500" dirty="0" err="1" smtClean="0"/>
              <a:t>thực</a:t>
            </a:r>
            <a:r>
              <a:rPr lang="fr-BE" sz="2500" dirty="0" smtClean="0"/>
              <a:t> </a:t>
            </a:r>
            <a:r>
              <a:rPr lang="fr-BE" sz="2500" dirty="0" err="1" smtClean="0"/>
              <a:t>địa</a:t>
            </a:r>
            <a:r>
              <a:rPr lang="fr-BE" sz="2500" dirty="0" smtClean="0"/>
              <a:t>.</a:t>
            </a:r>
            <a:endParaRPr lang="fr-BE" sz="2500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 smtClean="0"/>
              <a:t>+ CODE: 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/>
              <a:t>	</a:t>
            </a:r>
            <a:r>
              <a:rPr lang="fr-BE" sz="2500" dirty="0" smtClean="0"/>
              <a:t>- </a:t>
            </a:r>
            <a:r>
              <a:rPr lang="fr-BE" sz="2500" dirty="0" err="1" smtClean="0"/>
              <a:t>Đánh</a:t>
            </a:r>
            <a:r>
              <a:rPr lang="fr-BE" sz="2500" dirty="0" smtClean="0"/>
              <a:t> </a:t>
            </a:r>
            <a:r>
              <a:rPr lang="fr-BE" sz="2500" dirty="0" err="1" smtClean="0"/>
              <a:t>mã</a:t>
            </a:r>
            <a:r>
              <a:rPr lang="fr-BE" sz="2500" dirty="0" smtClean="0"/>
              <a:t> CODE </a:t>
            </a:r>
            <a:r>
              <a:rPr lang="fr-BE" sz="2500" dirty="0" err="1" smtClean="0"/>
              <a:t>đúng</a:t>
            </a:r>
            <a:r>
              <a:rPr lang="fr-BE" sz="2500" dirty="0" smtClean="0"/>
              <a:t> </a:t>
            </a:r>
            <a:r>
              <a:rPr lang="fr-BE" sz="2500" dirty="0" err="1" smtClean="0"/>
              <a:t>theo</a:t>
            </a:r>
            <a:r>
              <a:rPr lang="fr-BE" sz="2500" dirty="0" smtClean="0"/>
              <a:t> </a:t>
            </a:r>
            <a:r>
              <a:rPr lang="fr-BE" sz="2500" dirty="0" err="1" smtClean="0"/>
              <a:t>thông</a:t>
            </a:r>
            <a:r>
              <a:rPr lang="fr-BE" sz="2500" dirty="0" smtClean="0"/>
              <a:t> </a:t>
            </a:r>
            <a:r>
              <a:rPr lang="fr-BE" sz="2500" dirty="0" err="1" smtClean="0"/>
              <a:t>tư</a:t>
            </a:r>
            <a:r>
              <a:rPr lang="fr-BE" sz="2500" dirty="0" smtClean="0"/>
              <a:t> 25 </a:t>
            </a:r>
            <a:r>
              <a:rPr lang="fr-BE" sz="2500" dirty="0" err="1" smtClean="0"/>
              <a:t>hoặc</a:t>
            </a:r>
            <a:r>
              <a:rPr lang="fr-BE" sz="2500" dirty="0" smtClean="0"/>
              <a:t> </a:t>
            </a:r>
            <a:r>
              <a:rPr lang="fr-BE" sz="2500" dirty="0" err="1" smtClean="0"/>
              <a:t>mã</a:t>
            </a:r>
            <a:r>
              <a:rPr lang="fr-BE" sz="2500" dirty="0" smtClean="0"/>
              <a:t> </a:t>
            </a:r>
            <a:r>
              <a:rPr lang="fr-BE" sz="2500" dirty="0" err="1" smtClean="0"/>
              <a:t>mở</a:t>
            </a:r>
            <a:r>
              <a:rPr lang="fr-BE" sz="2500" dirty="0" smtClean="0"/>
              <a:t> </a:t>
            </a:r>
            <a:r>
              <a:rPr lang="fr-BE" sz="2500" dirty="0" err="1" smtClean="0"/>
              <a:t>rộng</a:t>
            </a:r>
            <a:r>
              <a:rPr lang="fr-BE" sz="2500" dirty="0" smtClean="0"/>
              <a:t>.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/>
              <a:t>	</a:t>
            </a:r>
            <a:r>
              <a:rPr lang="fr-BE" sz="2500" dirty="0" smtClean="0"/>
              <a:t>- </a:t>
            </a:r>
            <a:r>
              <a:rPr lang="fr-BE" sz="2500" dirty="0" err="1" smtClean="0"/>
              <a:t>Điểm</a:t>
            </a:r>
            <a:r>
              <a:rPr lang="fr-BE" sz="2500" dirty="0" smtClean="0"/>
              <a:t> </a:t>
            </a:r>
            <a:r>
              <a:rPr lang="fr-BE" sz="2500" dirty="0" err="1" smtClean="0"/>
              <a:t>tọa</a:t>
            </a:r>
            <a:r>
              <a:rPr lang="fr-BE" sz="2500" dirty="0" smtClean="0"/>
              <a:t> </a:t>
            </a:r>
            <a:r>
              <a:rPr lang="fr-BE" sz="2500" dirty="0" err="1" smtClean="0"/>
              <a:t>độ</a:t>
            </a:r>
            <a:r>
              <a:rPr lang="fr-BE" sz="2500" dirty="0" smtClean="0"/>
              <a:t> </a:t>
            </a:r>
            <a:r>
              <a:rPr lang="fr-BE" sz="2500" dirty="0" err="1" smtClean="0"/>
              <a:t>bắt</a:t>
            </a:r>
            <a:r>
              <a:rPr lang="fr-BE" sz="2500" dirty="0" smtClean="0"/>
              <a:t> </a:t>
            </a:r>
            <a:r>
              <a:rPr lang="fr-BE" sz="2500" dirty="0" err="1" smtClean="0"/>
              <a:t>đầu</a:t>
            </a:r>
            <a:r>
              <a:rPr lang="fr-BE" sz="2500" dirty="0" smtClean="0"/>
              <a:t> </a:t>
            </a:r>
            <a:r>
              <a:rPr lang="fr-BE" sz="2500" dirty="0" err="1" smtClean="0"/>
              <a:t>kết</a:t>
            </a:r>
            <a:r>
              <a:rPr lang="fr-BE" sz="2500" dirty="0" smtClean="0"/>
              <a:t> </a:t>
            </a:r>
            <a:r>
              <a:rPr lang="fr-BE" sz="2500" dirty="0" err="1" smtClean="0"/>
              <a:t>thúc</a:t>
            </a:r>
            <a:r>
              <a:rPr lang="fr-BE" sz="2500" dirty="0" smtClean="0"/>
              <a:t> </a:t>
            </a:r>
            <a:r>
              <a:rPr lang="fr-BE" sz="2500" dirty="0" err="1" smtClean="0"/>
              <a:t>bằng</a:t>
            </a:r>
            <a:r>
              <a:rPr lang="fr-BE" sz="2500" dirty="0" smtClean="0"/>
              <a:t> </a:t>
            </a:r>
            <a:r>
              <a:rPr lang="fr-BE" sz="2500" dirty="0" err="1" smtClean="0"/>
              <a:t>dấu</a:t>
            </a:r>
            <a:r>
              <a:rPr lang="fr-BE" sz="2500" dirty="0" smtClean="0"/>
              <a:t> « + ».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/>
              <a:t>	</a:t>
            </a:r>
            <a:r>
              <a:rPr lang="fr-BE" sz="2500" dirty="0" smtClean="0"/>
              <a:t>- </a:t>
            </a:r>
            <a:r>
              <a:rPr lang="fr-BE" sz="2500" dirty="0" err="1"/>
              <a:t>Điểm</a:t>
            </a:r>
            <a:r>
              <a:rPr lang="fr-BE" sz="2500" dirty="0"/>
              <a:t> </a:t>
            </a:r>
            <a:r>
              <a:rPr lang="fr-BE" sz="2500" dirty="0" err="1"/>
              <a:t>tọa</a:t>
            </a:r>
            <a:r>
              <a:rPr lang="fr-BE" sz="2500" dirty="0"/>
              <a:t> </a:t>
            </a:r>
            <a:r>
              <a:rPr lang="fr-BE" sz="2500" dirty="0" err="1"/>
              <a:t>độ</a:t>
            </a:r>
            <a:r>
              <a:rPr lang="fr-BE" sz="2500" dirty="0"/>
              <a:t> </a:t>
            </a:r>
            <a:r>
              <a:rPr lang="fr-BE" sz="2500" dirty="0" err="1" smtClean="0"/>
              <a:t>cuối</a:t>
            </a:r>
            <a:r>
              <a:rPr lang="fr-BE" sz="2500" dirty="0" smtClean="0"/>
              <a:t> </a:t>
            </a:r>
            <a:r>
              <a:rPr lang="fr-BE" sz="2500" dirty="0" err="1" smtClean="0"/>
              <a:t>kết</a:t>
            </a:r>
            <a:r>
              <a:rPr lang="fr-BE" sz="2500" dirty="0" smtClean="0"/>
              <a:t> </a:t>
            </a:r>
            <a:r>
              <a:rPr lang="fr-BE" sz="2500" dirty="0" err="1"/>
              <a:t>thúc</a:t>
            </a:r>
            <a:r>
              <a:rPr lang="fr-BE" sz="2500" dirty="0"/>
              <a:t> </a:t>
            </a:r>
            <a:r>
              <a:rPr lang="fr-BE" sz="2500" dirty="0" err="1"/>
              <a:t>bằng</a:t>
            </a:r>
            <a:r>
              <a:rPr lang="fr-BE" sz="2500" dirty="0"/>
              <a:t> </a:t>
            </a:r>
            <a:r>
              <a:rPr lang="fr-BE" sz="2500" dirty="0" err="1"/>
              <a:t>dấu</a:t>
            </a:r>
            <a:r>
              <a:rPr lang="fr-BE" sz="2500" dirty="0"/>
              <a:t> « </a:t>
            </a:r>
            <a:r>
              <a:rPr lang="fr-BE" sz="2500" dirty="0" smtClean="0"/>
              <a:t>.</a:t>
            </a:r>
            <a:r>
              <a:rPr lang="fr-BE" sz="2500" dirty="0"/>
              <a:t> </a:t>
            </a:r>
            <a:r>
              <a:rPr lang="fr-BE" sz="2500" dirty="0" smtClean="0"/>
              <a:t>».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/>
              <a:t>	</a:t>
            </a:r>
            <a:r>
              <a:rPr lang="fr-BE" sz="2500" dirty="0" smtClean="0"/>
              <a:t>- </a:t>
            </a:r>
            <a:r>
              <a:rPr lang="fr-BE" sz="2500" dirty="0" err="1" smtClean="0"/>
              <a:t>Các</a:t>
            </a:r>
            <a:r>
              <a:rPr lang="fr-BE" sz="2500" dirty="0" smtClean="0"/>
              <a:t> </a:t>
            </a:r>
            <a:r>
              <a:rPr lang="fr-BE" sz="2500" dirty="0" err="1" smtClean="0"/>
              <a:t>đối</a:t>
            </a:r>
            <a:r>
              <a:rPr lang="fr-BE" sz="2500" dirty="0" smtClean="0"/>
              <a:t> </a:t>
            </a:r>
            <a:r>
              <a:rPr lang="fr-BE" sz="2500" dirty="0" err="1" smtClean="0"/>
              <a:t>tượng</a:t>
            </a:r>
            <a:r>
              <a:rPr lang="fr-BE" sz="2500" dirty="0" smtClean="0"/>
              <a:t> </a:t>
            </a:r>
            <a:r>
              <a:rPr lang="fr-BE" sz="2500" dirty="0" err="1" smtClean="0"/>
              <a:t>giống</a:t>
            </a:r>
            <a:r>
              <a:rPr lang="fr-BE" sz="2500" dirty="0" smtClean="0"/>
              <a:t> </a:t>
            </a:r>
            <a:r>
              <a:rPr lang="fr-BE" sz="2500" dirty="0" err="1" smtClean="0"/>
              <a:t>nhau</a:t>
            </a:r>
            <a:r>
              <a:rPr lang="fr-BE" sz="2500" dirty="0" smtClean="0"/>
              <a:t> </a:t>
            </a:r>
            <a:r>
              <a:rPr lang="fr-BE" sz="2500" dirty="0" err="1" smtClean="0"/>
              <a:t>có</a:t>
            </a:r>
            <a:r>
              <a:rPr lang="fr-BE" sz="2500" dirty="0" smtClean="0"/>
              <a:t> </a:t>
            </a:r>
            <a:r>
              <a:rPr lang="fr-BE" sz="2500" dirty="0" err="1" smtClean="0"/>
              <a:t>thể</a:t>
            </a:r>
            <a:r>
              <a:rPr lang="fr-BE" sz="2500" dirty="0" smtClean="0"/>
              <a:t> </a:t>
            </a:r>
            <a:r>
              <a:rPr lang="fr-BE" sz="2500" dirty="0" err="1" smtClean="0"/>
              <a:t>đánh</a:t>
            </a:r>
            <a:r>
              <a:rPr lang="fr-BE" sz="2500" dirty="0" smtClean="0"/>
              <a:t> </a:t>
            </a:r>
            <a:r>
              <a:rPr lang="fr-BE" sz="2500" dirty="0" err="1" smtClean="0"/>
              <a:t>cùng</a:t>
            </a:r>
            <a:r>
              <a:rPr lang="fr-BE" sz="2500" dirty="0" smtClean="0"/>
              <a:t> </a:t>
            </a:r>
            <a:r>
              <a:rPr lang="fr-BE" sz="2500" dirty="0" err="1" smtClean="0"/>
              <a:t>mã</a:t>
            </a:r>
            <a:r>
              <a:rPr lang="fr-BE" sz="2500" dirty="0" smtClean="0"/>
              <a:t> CODE. </a:t>
            </a:r>
            <a:r>
              <a:rPr lang="fr-BE" sz="2500" dirty="0" err="1" smtClean="0"/>
              <a:t>Để</a:t>
            </a:r>
            <a:r>
              <a:rPr lang="fr-BE" sz="2500" dirty="0" smtClean="0"/>
              <a:t> </a:t>
            </a:r>
            <a:r>
              <a:rPr lang="fr-BE" sz="2500" dirty="0" err="1" smtClean="0"/>
              <a:t>phân</a:t>
            </a:r>
            <a:r>
              <a:rPr lang="fr-BE" sz="2500" dirty="0" smtClean="0"/>
              <a:t> </a:t>
            </a:r>
            <a:r>
              <a:rPr lang="fr-BE" sz="2500" dirty="0" err="1" smtClean="0"/>
              <a:t>biệt</a:t>
            </a:r>
            <a:r>
              <a:rPr lang="fr-BE" sz="2500" dirty="0" smtClean="0"/>
              <a:t> 2 </a:t>
            </a:r>
            <a:r>
              <a:rPr lang="fr-BE" sz="2500" dirty="0" err="1" smtClean="0"/>
              <a:t>đối</a:t>
            </a:r>
            <a:r>
              <a:rPr lang="fr-BE" sz="2500" dirty="0" smtClean="0"/>
              <a:t> </a:t>
            </a:r>
            <a:r>
              <a:rPr lang="fr-BE" sz="2500" dirty="0" err="1" smtClean="0"/>
              <a:t>tượng</a:t>
            </a:r>
            <a:r>
              <a:rPr lang="fr-BE" sz="2500" dirty="0" smtClean="0"/>
              <a:t> </a:t>
            </a:r>
            <a:r>
              <a:rPr lang="fr-BE" sz="2500" dirty="0" err="1" smtClean="0"/>
              <a:t>chỉ</a:t>
            </a:r>
            <a:r>
              <a:rPr lang="fr-BE" sz="2500" dirty="0" smtClean="0"/>
              <a:t> </a:t>
            </a:r>
            <a:r>
              <a:rPr lang="fr-BE" sz="2500" dirty="0" err="1" smtClean="0"/>
              <a:t>cần</a:t>
            </a:r>
            <a:r>
              <a:rPr lang="fr-BE" sz="2500" dirty="0" smtClean="0"/>
              <a:t> </a:t>
            </a:r>
            <a:r>
              <a:rPr lang="fr-BE" sz="2500" dirty="0" err="1" smtClean="0"/>
              <a:t>thêm</a:t>
            </a:r>
            <a:r>
              <a:rPr lang="fr-BE" sz="2500" dirty="0" smtClean="0"/>
              <a:t> </a:t>
            </a:r>
            <a:r>
              <a:rPr lang="fr-BE" sz="2500" dirty="0" err="1" smtClean="0"/>
              <a:t>vào</a:t>
            </a:r>
            <a:r>
              <a:rPr lang="fr-BE" sz="2500" dirty="0" smtClean="0"/>
              <a:t> </a:t>
            </a:r>
            <a:r>
              <a:rPr lang="fr-BE" sz="2500" dirty="0" err="1" smtClean="0"/>
              <a:t>các</a:t>
            </a:r>
            <a:r>
              <a:rPr lang="fr-BE" sz="2500" dirty="0" smtClean="0"/>
              <a:t> </a:t>
            </a:r>
            <a:r>
              <a:rPr lang="fr-BE" sz="2500" dirty="0" err="1" smtClean="0"/>
              <a:t>ký</a:t>
            </a:r>
            <a:r>
              <a:rPr lang="fr-BE" sz="2500" dirty="0"/>
              <a:t> </a:t>
            </a:r>
            <a:r>
              <a:rPr lang="fr-BE" sz="2500" dirty="0" err="1" smtClean="0"/>
              <a:t>tự</a:t>
            </a:r>
            <a:r>
              <a:rPr lang="fr-BE" sz="2500" dirty="0" smtClean="0"/>
              <a:t> </a:t>
            </a:r>
            <a:r>
              <a:rPr lang="fr-BE" sz="2500" dirty="0" err="1" smtClean="0"/>
              <a:t>sau</a:t>
            </a:r>
            <a:r>
              <a:rPr lang="fr-BE" sz="2500" dirty="0" smtClean="0"/>
              <a:t> </a:t>
            </a:r>
            <a:r>
              <a:rPr lang="fr-BE" sz="2500" dirty="0" err="1" smtClean="0"/>
              <a:t>phần</a:t>
            </a:r>
            <a:r>
              <a:rPr lang="fr-BE" sz="2500" dirty="0" smtClean="0"/>
              <a:t> </a:t>
            </a:r>
            <a:r>
              <a:rPr lang="fr-BE" sz="2500" dirty="0" err="1" smtClean="0"/>
              <a:t>mã</a:t>
            </a:r>
            <a:r>
              <a:rPr lang="fr-BE" sz="2500" dirty="0" smtClean="0"/>
              <a:t> CODE.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 smtClean="0"/>
              <a:t>+ X,Y,H: là </a:t>
            </a:r>
            <a:r>
              <a:rPr lang="fr-BE" sz="2500" dirty="0" err="1" smtClean="0"/>
              <a:t>tọa</a:t>
            </a:r>
            <a:r>
              <a:rPr lang="fr-BE" sz="2500" dirty="0" smtClean="0"/>
              <a:t> </a:t>
            </a:r>
            <a:r>
              <a:rPr lang="fr-BE" sz="2500" dirty="0" err="1" smtClean="0"/>
              <a:t>độ</a:t>
            </a:r>
            <a:r>
              <a:rPr lang="fr-BE" sz="2500" dirty="0" smtClean="0"/>
              <a:t> </a:t>
            </a:r>
            <a:r>
              <a:rPr lang="fr-BE" sz="2500" dirty="0" err="1" smtClean="0"/>
              <a:t>của</a:t>
            </a:r>
            <a:r>
              <a:rPr lang="fr-BE" sz="2500" dirty="0" smtClean="0"/>
              <a:t> </a:t>
            </a:r>
            <a:r>
              <a:rPr lang="fr-BE" sz="2500" dirty="0" err="1" smtClean="0"/>
              <a:t>điểm</a:t>
            </a:r>
            <a:r>
              <a:rPr lang="fr-BE" sz="2500" dirty="0" smtClean="0"/>
              <a:t> </a:t>
            </a:r>
            <a:r>
              <a:rPr lang="fr-BE" sz="2500" dirty="0" err="1" smtClean="0"/>
              <a:t>đo</a:t>
            </a:r>
            <a:r>
              <a:rPr lang="fr-BE" sz="2500" dirty="0" smtClean="0"/>
              <a:t> </a:t>
            </a:r>
            <a:r>
              <a:rPr lang="fr-BE" sz="2500" dirty="0" err="1" smtClean="0"/>
              <a:t>được</a:t>
            </a:r>
            <a:r>
              <a:rPr lang="fr-BE" sz="25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41" y="350914"/>
            <a:ext cx="9036718" cy="70318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41" y="0"/>
            <a:ext cx="9036718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47725" y="152400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847725" y="1020762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46138" y="153989"/>
            <a:ext cx="1652587" cy="1065212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696969"/>
              </a:gs>
              <a:gs pos="7100">
                <a:srgbClr val="5D5D5D"/>
              </a:gs>
              <a:gs pos="0">
                <a:srgbClr val="787878"/>
              </a:gs>
              <a:gs pos="70434">
                <a:srgbClr val="787878"/>
              </a:gs>
              <a:gs pos="89600">
                <a:srgbClr val="A0A0A0">
                  <a:lumMod val="95000"/>
                  <a:lumOff val="5000"/>
                </a:srgbClr>
              </a:gs>
              <a:gs pos="100000">
                <a:srgbClr val="8C8C8C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885825" y="228600"/>
            <a:ext cx="1482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01</a:t>
            </a:r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2666999" y="457200"/>
            <a:ext cx="63852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Quy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CODE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TT 25</a:t>
            </a:r>
            <a:endParaRPr lang="en-US" altLang="en-US" sz="2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3008" y="1401687"/>
            <a:ext cx="7803791" cy="5227713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err="1" smtClean="0"/>
              <a:t>Ví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dụ</a:t>
            </a:r>
            <a:r>
              <a:rPr lang="fr-BE" sz="2500" b="1" dirty="0" smtClean="0"/>
              <a:t> 1: </a:t>
            </a:r>
            <a:r>
              <a:rPr lang="fr-BE" sz="2500" b="1" dirty="0" err="1" smtClean="0"/>
              <a:t>đánh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mã</a:t>
            </a:r>
            <a:r>
              <a:rPr lang="fr-BE" sz="2500" b="1" dirty="0" smtClean="0"/>
              <a:t> CODE </a:t>
            </a:r>
            <a:r>
              <a:rPr lang="fr-BE" sz="2500" b="1" dirty="0" err="1" smtClean="0"/>
              <a:t>khép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kín</a:t>
            </a: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803" t="36459" r="74598" b="34375"/>
          <a:stretch/>
        </p:blipFill>
        <p:spPr>
          <a:xfrm>
            <a:off x="1508303" y="1893964"/>
            <a:ext cx="6553200" cy="455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2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41" y="350914"/>
            <a:ext cx="9036718" cy="70318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41" y="0"/>
            <a:ext cx="9036718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47725" y="152400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847725" y="1020762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46138" y="153989"/>
            <a:ext cx="1652587" cy="1065212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696969"/>
              </a:gs>
              <a:gs pos="7100">
                <a:srgbClr val="5D5D5D"/>
              </a:gs>
              <a:gs pos="0">
                <a:srgbClr val="787878"/>
              </a:gs>
              <a:gs pos="70434">
                <a:srgbClr val="787878"/>
              </a:gs>
              <a:gs pos="89600">
                <a:srgbClr val="A0A0A0">
                  <a:lumMod val="95000"/>
                  <a:lumOff val="5000"/>
                </a:srgbClr>
              </a:gs>
              <a:gs pos="100000">
                <a:srgbClr val="8C8C8C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885825" y="228600"/>
            <a:ext cx="1482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01</a:t>
            </a:r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2666999" y="457200"/>
            <a:ext cx="63852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Quy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CODE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TT 25</a:t>
            </a:r>
            <a:endParaRPr lang="en-US" altLang="en-US" sz="2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3008" y="1401687"/>
            <a:ext cx="7803791" cy="5227713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err="1" smtClean="0"/>
              <a:t>Ví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dụ</a:t>
            </a:r>
            <a:r>
              <a:rPr lang="fr-BE" sz="2500" b="1" dirty="0" smtClean="0"/>
              <a:t> 1: </a:t>
            </a:r>
            <a:r>
              <a:rPr lang="fr-BE" sz="2500" b="1" dirty="0" err="1" smtClean="0"/>
              <a:t>sau</a:t>
            </a:r>
            <a:r>
              <a:rPr lang="fr-BE" sz="2500" b="1" dirty="0" smtClean="0"/>
              <a:t> khi </a:t>
            </a:r>
            <a:r>
              <a:rPr lang="fr-BE" sz="2500" b="1" dirty="0" err="1" smtClean="0"/>
              <a:t>triển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tọa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độ</a:t>
            </a: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40057" t="39919" r="35959" b="20833"/>
          <a:stretch/>
        </p:blipFill>
        <p:spPr>
          <a:xfrm>
            <a:off x="1066800" y="1889048"/>
            <a:ext cx="7467600" cy="45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41" y="350914"/>
            <a:ext cx="9036718" cy="70318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41" y="0"/>
            <a:ext cx="9036718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47725" y="152400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847725" y="1020762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46138" y="153989"/>
            <a:ext cx="1652587" cy="1065212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696969"/>
              </a:gs>
              <a:gs pos="7100">
                <a:srgbClr val="5D5D5D"/>
              </a:gs>
              <a:gs pos="0">
                <a:srgbClr val="787878"/>
              </a:gs>
              <a:gs pos="70434">
                <a:srgbClr val="787878"/>
              </a:gs>
              <a:gs pos="89600">
                <a:srgbClr val="A0A0A0">
                  <a:lumMod val="95000"/>
                  <a:lumOff val="5000"/>
                </a:srgbClr>
              </a:gs>
              <a:gs pos="100000">
                <a:srgbClr val="8C8C8C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885825" y="228600"/>
            <a:ext cx="1482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01</a:t>
            </a:r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2666999" y="457200"/>
            <a:ext cx="63852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Quy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CODE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TT 25</a:t>
            </a:r>
            <a:endParaRPr lang="en-US" altLang="en-US" sz="2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3008" y="1401687"/>
            <a:ext cx="7803791" cy="5227713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err="1" smtClean="0"/>
              <a:t>Ví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dụ</a:t>
            </a:r>
            <a:r>
              <a:rPr lang="fr-BE" sz="2500" b="1" dirty="0" smtClean="0"/>
              <a:t> 1: </a:t>
            </a:r>
            <a:r>
              <a:rPr lang="fr-BE" sz="2500" b="1" dirty="0" err="1" smtClean="0"/>
              <a:t>sau</a:t>
            </a:r>
            <a:r>
              <a:rPr lang="fr-BE" sz="2500" b="1" dirty="0" smtClean="0"/>
              <a:t> khi </a:t>
            </a:r>
            <a:r>
              <a:rPr lang="fr-BE" sz="2500" b="1" dirty="0" err="1" smtClean="0"/>
              <a:t>nối</a:t>
            </a:r>
            <a:r>
              <a:rPr lang="fr-BE" sz="2500" b="1" dirty="0" smtClean="0"/>
              <a:t> CODE </a:t>
            </a:r>
            <a:r>
              <a:rPr lang="fr-BE" sz="2500" b="1" dirty="0" err="1" smtClean="0"/>
              <a:t>tự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động</a:t>
            </a: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8872" t="34375" r="36530" b="25000"/>
          <a:stretch/>
        </p:blipFill>
        <p:spPr>
          <a:xfrm>
            <a:off x="990600" y="1889048"/>
            <a:ext cx="7543799" cy="466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41" y="350914"/>
            <a:ext cx="9036718" cy="70318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41" y="0"/>
            <a:ext cx="9036718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47725" y="152400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847725" y="1020762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46138" y="153989"/>
            <a:ext cx="1652587" cy="1065212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696969"/>
              </a:gs>
              <a:gs pos="7100">
                <a:srgbClr val="5D5D5D"/>
              </a:gs>
              <a:gs pos="0">
                <a:srgbClr val="787878"/>
              </a:gs>
              <a:gs pos="70434">
                <a:srgbClr val="787878"/>
              </a:gs>
              <a:gs pos="89600">
                <a:srgbClr val="A0A0A0">
                  <a:lumMod val="95000"/>
                  <a:lumOff val="5000"/>
                </a:srgbClr>
              </a:gs>
              <a:gs pos="100000">
                <a:srgbClr val="8C8C8C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885825" y="228600"/>
            <a:ext cx="1482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01</a:t>
            </a:r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2666999" y="457200"/>
            <a:ext cx="63852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Quy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CODE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TT 25</a:t>
            </a:r>
            <a:endParaRPr lang="en-US" altLang="en-US" sz="2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3008" y="1401687"/>
            <a:ext cx="7803791" cy="5227713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err="1" smtClean="0"/>
              <a:t>Ví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dụ</a:t>
            </a:r>
            <a:r>
              <a:rPr lang="fr-BE" sz="2500" b="1" dirty="0" smtClean="0"/>
              <a:t> 2: </a:t>
            </a:r>
            <a:r>
              <a:rPr lang="fr-BE" sz="2500" b="1" dirty="0" err="1" smtClean="0"/>
              <a:t>đánh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mã</a:t>
            </a:r>
            <a:r>
              <a:rPr lang="fr-BE" sz="2500" b="1" dirty="0" smtClean="0"/>
              <a:t> CODE </a:t>
            </a:r>
            <a:r>
              <a:rPr lang="fr-BE" sz="2500" b="1" dirty="0" err="1" smtClean="0"/>
              <a:t>khép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kín</a:t>
            </a:r>
            <a:r>
              <a:rPr lang="fr-BE" sz="2500" b="1" dirty="0" smtClean="0"/>
              <a:t> (</a:t>
            </a:r>
            <a:r>
              <a:rPr lang="fr-BE" sz="2500" b="1" dirty="0" err="1" smtClean="0"/>
              <a:t>không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phân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biệt</a:t>
            </a:r>
            <a:r>
              <a:rPr lang="fr-BE" sz="2500" b="1" dirty="0" smtClean="0"/>
              <a:t>)</a:t>
            </a: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888" t="36459" r="78112" b="23958"/>
          <a:stretch/>
        </p:blipFill>
        <p:spPr>
          <a:xfrm>
            <a:off x="2476500" y="1889048"/>
            <a:ext cx="4114800" cy="457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41" y="350914"/>
            <a:ext cx="9036718" cy="70318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41" y="0"/>
            <a:ext cx="9036718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47725" y="152400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847725" y="1020762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46138" y="153989"/>
            <a:ext cx="1652587" cy="1065212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696969"/>
              </a:gs>
              <a:gs pos="7100">
                <a:srgbClr val="5D5D5D"/>
              </a:gs>
              <a:gs pos="0">
                <a:srgbClr val="787878"/>
              </a:gs>
              <a:gs pos="70434">
                <a:srgbClr val="787878"/>
              </a:gs>
              <a:gs pos="89600">
                <a:srgbClr val="A0A0A0">
                  <a:lumMod val="95000"/>
                  <a:lumOff val="5000"/>
                </a:srgbClr>
              </a:gs>
              <a:gs pos="100000">
                <a:srgbClr val="8C8C8C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885825" y="228600"/>
            <a:ext cx="1482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01</a:t>
            </a:r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2666999" y="457200"/>
            <a:ext cx="63852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Quy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CODE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TT 25</a:t>
            </a:r>
            <a:endParaRPr lang="en-US" altLang="en-US" sz="2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3008" y="1401687"/>
            <a:ext cx="7803791" cy="5227713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err="1" smtClean="0"/>
              <a:t>Ví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dụ</a:t>
            </a:r>
            <a:r>
              <a:rPr lang="fr-BE" sz="2500" b="1" dirty="0" smtClean="0"/>
              <a:t> 2: </a:t>
            </a:r>
            <a:r>
              <a:rPr lang="fr-BE" sz="2500" b="1" dirty="0" err="1" smtClean="0"/>
              <a:t>đánh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mã</a:t>
            </a:r>
            <a:r>
              <a:rPr lang="fr-BE" sz="2500" b="1" dirty="0" smtClean="0"/>
              <a:t> CODE </a:t>
            </a:r>
            <a:r>
              <a:rPr lang="fr-BE" sz="2500" b="1" dirty="0" err="1" smtClean="0"/>
              <a:t>khép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kín</a:t>
            </a:r>
            <a:r>
              <a:rPr lang="fr-BE" sz="2500" b="1" dirty="0" smtClean="0"/>
              <a:t> (</a:t>
            </a:r>
            <a:r>
              <a:rPr lang="fr-BE" sz="2500" b="1" dirty="0" err="1" smtClean="0"/>
              <a:t>không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phân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biệt</a:t>
            </a:r>
            <a:r>
              <a:rPr lang="fr-BE" sz="2500" b="1" dirty="0" smtClean="0"/>
              <a:t>)</a:t>
            </a: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0630" t="25000" r="33016" b="17708"/>
          <a:stretch/>
        </p:blipFill>
        <p:spPr>
          <a:xfrm rot="16200000">
            <a:off x="2438400" y="457201"/>
            <a:ext cx="4648202" cy="754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41" y="350914"/>
            <a:ext cx="9036718" cy="70318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41" y="0"/>
            <a:ext cx="9036718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47725" y="152400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847725" y="1020762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46138" y="153989"/>
            <a:ext cx="1652587" cy="1065212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696969"/>
              </a:gs>
              <a:gs pos="7100">
                <a:srgbClr val="5D5D5D"/>
              </a:gs>
              <a:gs pos="0">
                <a:srgbClr val="787878"/>
              </a:gs>
              <a:gs pos="70434">
                <a:srgbClr val="787878"/>
              </a:gs>
              <a:gs pos="89600">
                <a:srgbClr val="A0A0A0">
                  <a:lumMod val="95000"/>
                  <a:lumOff val="5000"/>
                </a:srgbClr>
              </a:gs>
              <a:gs pos="100000">
                <a:srgbClr val="8C8C8C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885825" y="228600"/>
            <a:ext cx="1482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01</a:t>
            </a:r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2666999" y="457200"/>
            <a:ext cx="63852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Quy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CODE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TT 25</a:t>
            </a:r>
            <a:endParaRPr lang="en-US" altLang="en-US" sz="2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3008" y="1401687"/>
            <a:ext cx="7803791" cy="5227713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smtClean="0"/>
              <a:t>4. </a:t>
            </a:r>
            <a:r>
              <a:rPr lang="fr-BE" sz="2500" b="1" dirty="0" err="1" smtClean="0"/>
              <a:t>Quy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trình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đánh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mã</a:t>
            </a:r>
            <a:r>
              <a:rPr lang="fr-BE" sz="2500" b="1" dirty="0" smtClean="0"/>
              <a:t> CODE </a:t>
            </a:r>
            <a:r>
              <a:rPr lang="fr-BE" sz="2500" b="1" dirty="0" err="1" smtClean="0"/>
              <a:t>tự</a:t>
            </a:r>
            <a:r>
              <a:rPr lang="fr-BE" sz="2500" b="1" dirty="0" smtClean="0"/>
              <a:t> do</a:t>
            </a:r>
          </a:p>
          <a:p>
            <a:pPr algn="ctr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smtClean="0">
                <a:solidFill>
                  <a:srgbClr val="FF0000"/>
                </a:solidFill>
              </a:rPr>
              <a:t>&lt;STT&gt;,&lt;CODE&gt;,&lt;X&gt;,&lt;Y&gt;,&lt;H&gt;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 smtClean="0"/>
              <a:t>+ STT: </a:t>
            </a:r>
            <a:r>
              <a:rPr lang="fr-BE" sz="2500" dirty="0" err="1" smtClean="0"/>
              <a:t>tăng</a:t>
            </a:r>
            <a:r>
              <a:rPr lang="fr-BE" sz="2500" dirty="0" smtClean="0"/>
              <a:t> </a:t>
            </a:r>
            <a:r>
              <a:rPr lang="fr-BE" sz="2500" dirty="0" err="1" smtClean="0"/>
              <a:t>theo</a:t>
            </a:r>
            <a:r>
              <a:rPr lang="fr-BE" sz="2500" dirty="0" smtClean="0"/>
              <a:t> </a:t>
            </a:r>
            <a:r>
              <a:rPr lang="fr-BE" sz="2500" dirty="0" err="1" smtClean="0"/>
              <a:t>đúng</a:t>
            </a:r>
            <a:r>
              <a:rPr lang="fr-BE" sz="2500" dirty="0" smtClean="0"/>
              <a:t> </a:t>
            </a:r>
            <a:r>
              <a:rPr lang="fr-BE" sz="2500" dirty="0" err="1" smtClean="0"/>
              <a:t>đối</a:t>
            </a:r>
            <a:r>
              <a:rPr lang="fr-BE" sz="2500" dirty="0" smtClean="0"/>
              <a:t> </a:t>
            </a:r>
            <a:r>
              <a:rPr lang="fr-BE" sz="2500" dirty="0" err="1" smtClean="0"/>
              <a:t>tượng</a:t>
            </a:r>
            <a:r>
              <a:rPr lang="fr-BE" sz="2500" dirty="0" smtClean="0"/>
              <a:t> </a:t>
            </a:r>
            <a:r>
              <a:rPr lang="fr-BE" sz="2500" dirty="0" err="1" smtClean="0"/>
              <a:t>ngoài</a:t>
            </a:r>
            <a:r>
              <a:rPr lang="fr-BE" sz="2500" dirty="0" smtClean="0"/>
              <a:t> </a:t>
            </a:r>
            <a:r>
              <a:rPr lang="fr-BE" sz="2500" dirty="0" err="1" smtClean="0"/>
              <a:t>thực</a:t>
            </a:r>
            <a:r>
              <a:rPr lang="fr-BE" sz="2500" dirty="0" smtClean="0"/>
              <a:t> </a:t>
            </a:r>
            <a:r>
              <a:rPr lang="fr-BE" sz="2500" dirty="0" err="1" smtClean="0"/>
              <a:t>địa</a:t>
            </a:r>
            <a:r>
              <a:rPr lang="fr-BE" sz="2500" dirty="0" smtClean="0"/>
              <a:t>.</a:t>
            </a:r>
            <a:endParaRPr lang="fr-BE" sz="2500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 smtClean="0"/>
              <a:t>+ CODE: 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/>
              <a:t>	</a:t>
            </a:r>
            <a:r>
              <a:rPr lang="fr-BE" sz="2500" dirty="0" smtClean="0"/>
              <a:t>- </a:t>
            </a:r>
            <a:r>
              <a:rPr lang="fr-BE" sz="2500" dirty="0" err="1" smtClean="0"/>
              <a:t>Đánh</a:t>
            </a:r>
            <a:r>
              <a:rPr lang="fr-BE" sz="2500" dirty="0" smtClean="0"/>
              <a:t> </a:t>
            </a:r>
            <a:r>
              <a:rPr lang="fr-BE" sz="2500" dirty="0" err="1" smtClean="0"/>
              <a:t>mã</a:t>
            </a:r>
            <a:r>
              <a:rPr lang="fr-BE" sz="2500" dirty="0" smtClean="0"/>
              <a:t> CODE </a:t>
            </a:r>
            <a:r>
              <a:rPr lang="fr-BE" sz="2500" dirty="0" err="1" smtClean="0"/>
              <a:t>đúng</a:t>
            </a:r>
            <a:r>
              <a:rPr lang="fr-BE" sz="2500" dirty="0" smtClean="0"/>
              <a:t> </a:t>
            </a:r>
            <a:r>
              <a:rPr lang="fr-BE" sz="2500" dirty="0" err="1" smtClean="0"/>
              <a:t>theo</a:t>
            </a:r>
            <a:r>
              <a:rPr lang="fr-BE" sz="2500" dirty="0" smtClean="0"/>
              <a:t> </a:t>
            </a:r>
            <a:r>
              <a:rPr lang="fr-BE" sz="2500" dirty="0" err="1" smtClean="0"/>
              <a:t>thông</a:t>
            </a:r>
            <a:r>
              <a:rPr lang="fr-BE" sz="2500" dirty="0" smtClean="0"/>
              <a:t> </a:t>
            </a:r>
            <a:r>
              <a:rPr lang="fr-BE" sz="2500" dirty="0" err="1" smtClean="0"/>
              <a:t>tư</a:t>
            </a:r>
            <a:r>
              <a:rPr lang="fr-BE" sz="2500" dirty="0" smtClean="0"/>
              <a:t> 25 </a:t>
            </a:r>
            <a:r>
              <a:rPr lang="fr-BE" sz="2500" dirty="0" err="1" smtClean="0"/>
              <a:t>hoặc</a:t>
            </a:r>
            <a:r>
              <a:rPr lang="fr-BE" sz="2500" dirty="0" smtClean="0"/>
              <a:t> </a:t>
            </a:r>
            <a:r>
              <a:rPr lang="fr-BE" sz="2500" dirty="0" err="1" smtClean="0"/>
              <a:t>mã</a:t>
            </a:r>
            <a:r>
              <a:rPr lang="fr-BE" sz="2500" dirty="0" smtClean="0"/>
              <a:t> </a:t>
            </a:r>
            <a:r>
              <a:rPr lang="fr-BE" sz="2500" dirty="0" err="1" smtClean="0"/>
              <a:t>mở</a:t>
            </a:r>
            <a:r>
              <a:rPr lang="fr-BE" sz="2500" dirty="0" smtClean="0"/>
              <a:t> </a:t>
            </a:r>
            <a:r>
              <a:rPr lang="fr-BE" sz="2500" dirty="0" err="1" smtClean="0"/>
              <a:t>rộng</a:t>
            </a:r>
            <a:r>
              <a:rPr lang="fr-BE" sz="2500" dirty="0" smtClean="0"/>
              <a:t>.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/>
              <a:t>	</a:t>
            </a:r>
            <a:r>
              <a:rPr lang="fr-BE" sz="2500" dirty="0" smtClean="0"/>
              <a:t>- </a:t>
            </a:r>
            <a:r>
              <a:rPr lang="fr-BE" sz="2500" dirty="0" err="1" smtClean="0"/>
              <a:t>Điểm</a:t>
            </a:r>
            <a:r>
              <a:rPr lang="fr-BE" sz="2500" dirty="0" smtClean="0"/>
              <a:t> </a:t>
            </a:r>
            <a:r>
              <a:rPr lang="fr-BE" sz="2500" dirty="0" err="1" smtClean="0"/>
              <a:t>tọa</a:t>
            </a:r>
            <a:r>
              <a:rPr lang="fr-BE" sz="2500" dirty="0" smtClean="0"/>
              <a:t> </a:t>
            </a:r>
            <a:r>
              <a:rPr lang="fr-BE" sz="2500" dirty="0" err="1" smtClean="0"/>
              <a:t>độ</a:t>
            </a:r>
            <a:r>
              <a:rPr lang="fr-BE" sz="2500" dirty="0" smtClean="0"/>
              <a:t> </a:t>
            </a:r>
            <a:r>
              <a:rPr lang="fr-BE" sz="2500" dirty="0" err="1" smtClean="0"/>
              <a:t>bắt</a:t>
            </a:r>
            <a:r>
              <a:rPr lang="fr-BE" sz="2500" dirty="0" smtClean="0"/>
              <a:t> </a:t>
            </a:r>
            <a:r>
              <a:rPr lang="fr-BE" sz="2500" dirty="0" err="1" smtClean="0"/>
              <a:t>đầu</a:t>
            </a:r>
            <a:r>
              <a:rPr lang="fr-BE" sz="2500" dirty="0" smtClean="0"/>
              <a:t> </a:t>
            </a:r>
            <a:r>
              <a:rPr lang="fr-BE" sz="2500" dirty="0" err="1" smtClean="0"/>
              <a:t>kết</a:t>
            </a:r>
            <a:r>
              <a:rPr lang="fr-BE" sz="2500" dirty="0" smtClean="0"/>
              <a:t> </a:t>
            </a:r>
            <a:r>
              <a:rPr lang="fr-BE" sz="2500" dirty="0" err="1" smtClean="0"/>
              <a:t>thúc</a:t>
            </a:r>
            <a:r>
              <a:rPr lang="fr-BE" sz="2500" dirty="0" smtClean="0"/>
              <a:t> </a:t>
            </a:r>
            <a:r>
              <a:rPr lang="fr-BE" sz="2500" dirty="0" err="1" smtClean="0"/>
              <a:t>bằng</a:t>
            </a:r>
            <a:r>
              <a:rPr lang="fr-BE" sz="2500" dirty="0" smtClean="0"/>
              <a:t> </a:t>
            </a:r>
            <a:r>
              <a:rPr lang="fr-BE" sz="2500" dirty="0" err="1" smtClean="0"/>
              <a:t>dấu</a:t>
            </a:r>
            <a:r>
              <a:rPr lang="fr-BE" sz="2500" dirty="0" smtClean="0"/>
              <a:t> « + ».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/>
              <a:t>	</a:t>
            </a:r>
            <a:r>
              <a:rPr lang="fr-BE" sz="2500" dirty="0" smtClean="0"/>
              <a:t>- </a:t>
            </a:r>
            <a:r>
              <a:rPr lang="fr-BE" sz="2500" dirty="0" err="1"/>
              <a:t>Điểm</a:t>
            </a:r>
            <a:r>
              <a:rPr lang="fr-BE" sz="2500" dirty="0"/>
              <a:t> </a:t>
            </a:r>
            <a:r>
              <a:rPr lang="fr-BE" sz="2500" dirty="0" err="1"/>
              <a:t>tọa</a:t>
            </a:r>
            <a:r>
              <a:rPr lang="fr-BE" sz="2500" dirty="0"/>
              <a:t> </a:t>
            </a:r>
            <a:r>
              <a:rPr lang="fr-BE" sz="2500" dirty="0" err="1"/>
              <a:t>độ</a:t>
            </a:r>
            <a:r>
              <a:rPr lang="fr-BE" sz="2500" dirty="0"/>
              <a:t> </a:t>
            </a:r>
            <a:r>
              <a:rPr lang="fr-BE" sz="2500" dirty="0" err="1" smtClean="0"/>
              <a:t>cuối</a:t>
            </a:r>
            <a:r>
              <a:rPr lang="fr-BE" sz="2500" dirty="0" smtClean="0"/>
              <a:t> </a:t>
            </a:r>
            <a:r>
              <a:rPr lang="fr-BE" sz="2500" dirty="0" err="1" smtClean="0"/>
              <a:t>kết</a:t>
            </a:r>
            <a:r>
              <a:rPr lang="fr-BE" sz="2500" dirty="0" smtClean="0"/>
              <a:t> </a:t>
            </a:r>
            <a:r>
              <a:rPr lang="fr-BE" sz="2500" dirty="0" err="1"/>
              <a:t>thúc</a:t>
            </a:r>
            <a:r>
              <a:rPr lang="fr-BE" sz="2500" dirty="0"/>
              <a:t> </a:t>
            </a:r>
            <a:r>
              <a:rPr lang="fr-BE" sz="2500" dirty="0" err="1"/>
              <a:t>bằng</a:t>
            </a:r>
            <a:r>
              <a:rPr lang="fr-BE" sz="2500" dirty="0"/>
              <a:t> </a:t>
            </a:r>
            <a:r>
              <a:rPr lang="fr-BE" sz="2500" dirty="0" err="1"/>
              <a:t>dấu</a:t>
            </a:r>
            <a:r>
              <a:rPr lang="fr-BE" sz="2500" dirty="0"/>
              <a:t> « </a:t>
            </a:r>
            <a:r>
              <a:rPr lang="fr-BE" sz="2500" dirty="0" smtClean="0"/>
              <a:t>-</a:t>
            </a:r>
            <a:r>
              <a:rPr lang="fr-BE" sz="2500" dirty="0"/>
              <a:t> </a:t>
            </a:r>
            <a:r>
              <a:rPr lang="fr-BE" sz="2500" dirty="0" smtClean="0"/>
              <a:t>».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/>
              <a:t>	</a:t>
            </a:r>
            <a:r>
              <a:rPr lang="fr-BE" sz="2500" dirty="0" smtClean="0"/>
              <a:t>- </a:t>
            </a:r>
            <a:r>
              <a:rPr lang="fr-BE" sz="2500" dirty="0" err="1" smtClean="0"/>
              <a:t>Các</a:t>
            </a:r>
            <a:r>
              <a:rPr lang="fr-BE" sz="2500" dirty="0" smtClean="0"/>
              <a:t> </a:t>
            </a:r>
            <a:r>
              <a:rPr lang="fr-BE" sz="2500" dirty="0" err="1" smtClean="0"/>
              <a:t>đối</a:t>
            </a:r>
            <a:r>
              <a:rPr lang="fr-BE" sz="2500" dirty="0" smtClean="0"/>
              <a:t> </a:t>
            </a:r>
            <a:r>
              <a:rPr lang="fr-BE" sz="2500" dirty="0" err="1" smtClean="0"/>
              <a:t>tượng</a:t>
            </a:r>
            <a:r>
              <a:rPr lang="fr-BE" sz="2500" dirty="0" smtClean="0"/>
              <a:t> </a:t>
            </a:r>
            <a:r>
              <a:rPr lang="fr-BE" sz="2500" dirty="0" err="1" smtClean="0"/>
              <a:t>giống</a:t>
            </a:r>
            <a:r>
              <a:rPr lang="fr-BE" sz="2500" dirty="0" smtClean="0"/>
              <a:t> </a:t>
            </a:r>
            <a:r>
              <a:rPr lang="fr-BE" sz="2500" dirty="0" err="1" smtClean="0"/>
              <a:t>nhau</a:t>
            </a:r>
            <a:r>
              <a:rPr lang="fr-BE" sz="2500" dirty="0" smtClean="0"/>
              <a:t> </a:t>
            </a:r>
            <a:r>
              <a:rPr lang="fr-BE" sz="2500" dirty="0" err="1" smtClean="0"/>
              <a:t>có</a:t>
            </a:r>
            <a:r>
              <a:rPr lang="fr-BE" sz="2500" dirty="0" smtClean="0"/>
              <a:t> </a:t>
            </a:r>
            <a:r>
              <a:rPr lang="fr-BE" sz="2500" dirty="0" err="1" smtClean="0"/>
              <a:t>thể</a:t>
            </a:r>
            <a:r>
              <a:rPr lang="fr-BE" sz="2500" dirty="0" smtClean="0"/>
              <a:t> </a:t>
            </a:r>
            <a:r>
              <a:rPr lang="fr-BE" sz="2500" dirty="0" err="1" smtClean="0"/>
              <a:t>đánh</a:t>
            </a:r>
            <a:r>
              <a:rPr lang="fr-BE" sz="2500" dirty="0" smtClean="0"/>
              <a:t> </a:t>
            </a:r>
            <a:r>
              <a:rPr lang="fr-BE" sz="2500" dirty="0" err="1" smtClean="0"/>
              <a:t>cùng</a:t>
            </a:r>
            <a:r>
              <a:rPr lang="fr-BE" sz="2500" dirty="0" smtClean="0"/>
              <a:t> </a:t>
            </a:r>
            <a:r>
              <a:rPr lang="fr-BE" sz="2500" dirty="0" err="1" smtClean="0"/>
              <a:t>mã</a:t>
            </a:r>
            <a:r>
              <a:rPr lang="fr-BE" sz="2500" dirty="0" smtClean="0"/>
              <a:t> CODE. </a:t>
            </a:r>
            <a:r>
              <a:rPr lang="fr-BE" sz="2500" dirty="0" err="1" smtClean="0"/>
              <a:t>Để</a:t>
            </a:r>
            <a:r>
              <a:rPr lang="fr-BE" sz="2500" dirty="0" smtClean="0"/>
              <a:t> </a:t>
            </a:r>
            <a:r>
              <a:rPr lang="fr-BE" sz="2500" dirty="0" err="1" smtClean="0"/>
              <a:t>phân</a:t>
            </a:r>
            <a:r>
              <a:rPr lang="fr-BE" sz="2500" dirty="0" smtClean="0"/>
              <a:t> </a:t>
            </a:r>
            <a:r>
              <a:rPr lang="fr-BE" sz="2500" dirty="0" err="1" smtClean="0"/>
              <a:t>biệt</a:t>
            </a:r>
            <a:r>
              <a:rPr lang="fr-BE" sz="2500" dirty="0" smtClean="0"/>
              <a:t> 2 </a:t>
            </a:r>
            <a:r>
              <a:rPr lang="fr-BE" sz="2500" dirty="0" err="1" smtClean="0"/>
              <a:t>đối</a:t>
            </a:r>
            <a:r>
              <a:rPr lang="fr-BE" sz="2500" dirty="0" smtClean="0"/>
              <a:t> </a:t>
            </a:r>
            <a:r>
              <a:rPr lang="fr-BE" sz="2500" dirty="0" err="1" smtClean="0"/>
              <a:t>tượng</a:t>
            </a:r>
            <a:r>
              <a:rPr lang="fr-BE" sz="2500" dirty="0" smtClean="0"/>
              <a:t> </a:t>
            </a:r>
            <a:r>
              <a:rPr lang="fr-BE" sz="2500" dirty="0" err="1" smtClean="0"/>
              <a:t>chỉ</a:t>
            </a:r>
            <a:r>
              <a:rPr lang="fr-BE" sz="2500" dirty="0" smtClean="0"/>
              <a:t> </a:t>
            </a:r>
            <a:r>
              <a:rPr lang="fr-BE" sz="2500" dirty="0" err="1" smtClean="0"/>
              <a:t>cần</a:t>
            </a:r>
            <a:r>
              <a:rPr lang="fr-BE" sz="2500" dirty="0" smtClean="0"/>
              <a:t> </a:t>
            </a:r>
            <a:r>
              <a:rPr lang="fr-BE" sz="2500" dirty="0" err="1" smtClean="0"/>
              <a:t>thêm</a:t>
            </a:r>
            <a:r>
              <a:rPr lang="fr-BE" sz="2500" dirty="0" smtClean="0"/>
              <a:t> </a:t>
            </a:r>
            <a:r>
              <a:rPr lang="fr-BE" sz="2500" dirty="0" err="1" smtClean="0"/>
              <a:t>vào</a:t>
            </a:r>
            <a:r>
              <a:rPr lang="fr-BE" sz="2500" dirty="0" smtClean="0"/>
              <a:t> </a:t>
            </a:r>
            <a:r>
              <a:rPr lang="fr-BE" sz="2500" dirty="0" err="1" smtClean="0"/>
              <a:t>các</a:t>
            </a:r>
            <a:r>
              <a:rPr lang="fr-BE" sz="2500" dirty="0" smtClean="0"/>
              <a:t> </a:t>
            </a:r>
            <a:r>
              <a:rPr lang="fr-BE" sz="2500" dirty="0" err="1" smtClean="0"/>
              <a:t>ký</a:t>
            </a:r>
            <a:r>
              <a:rPr lang="fr-BE" sz="2500" dirty="0"/>
              <a:t> </a:t>
            </a:r>
            <a:r>
              <a:rPr lang="fr-BE" sz="2500" dirty="0" err="1" smtClean="0"/>
              <a:t>tự</a:t>
            </a:r>
            <a:r>
              <a:rPr lang="fr-BE" sz="2500" dirty="0" smtClean="0"/>
              <a:t> </a:t>
            </a:r>
            <a:r>
              <a:rPr lang="fr-BE" sz="2500" dirty="0" err="1" smtClean="0"/>
              <a:t>sau</a:t>
            </a:r>
            <a:r>
              <a:rPr lang="fr-BE" sz="2500" dirty="0" smtClean="0"/>
              <a:t> </a:t>
            </a:r>
            <a:r>
              <a:rPr lang="fr-BE" sz="2500" dirty="0" err="1" smtClean="0"/>
              <a:t>phần</a:t>
            </a:r>
            <a:r>
              <a:rPr lang="fr-BE" sz="2500" dirty="0" smtClean="0"/>
              <a:t> </a:t>
            </a:r>
            <a:r>
              <a:rPr lang="fr-BE" sz="2500" dirty="0" err="1" smtClean="0"/>
              <a:t>mã</a:t>
            </a:r>
            <a:r>
              <a:rPr lang="fr-BE" sz="2500" dirty="0" smtClean="0"/>
              <a:t> CODE.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 smtClean="0"/>
              <a:t>+ X,Y,H: là </a:t>
            </a:r>
            <a:r>
              <a:rPr lang="fr-BE" sz="2500" dirty="0" err="1" smtClean="0"/>
              <a:t>tọa</a:t>
            </a:r>
            <a:r>
              <a:rPr lang="fr-BE" sz="2500" dirty="0" smtClean="0"/>
              <a:t> </a:t>
            </a:r>
            <a:r>
              <a:rPr lang="fr-BE" sz="2500" dirty="0" err="1" smtClean="0"/>
              <a:t>độ</a:t>
            </a:r>
            <a:r>
              <a:rPr lang="fr-BE" sz="2500" dirty="0" smtClean="0"/>
              <a:t> </a:t>
            </a:r>
            <a:r>
              <a:rPr lang="fr-BE" sz="2500" dirty="0" err="1" smtClean="0"/>
              <a:t>của</a:t>
            </a:r>
            <a:r>
              <a:rPr lang="fr-BE" sz="2500" dirty="0" smtClean="0"/>
              <a:t> </a:t>
            </a:r>
            <a:r>
              <a:rPr lang="fr-BE" sz="2500" dirty="0" err="1" smtClean="0"/>
              <a:t>điểm</a:t>
            </a:r>
            <a:r>
              <a:rPr lang="fr-BE" sz="2500" dirty="0" smtClean="0"/>
              <a:t> </a:t>
            </a:r>
            <a:r>
              <a:rPr lang="fr-BE" sz="2500" dirty="0" err="1" smtClean="0"/>
              <a:t>đo</a:t>
            </a:r>
            <a:r>
              <a:rPr lang="fr-BE" sz="2500" dirty="0" smtClean="0"/>
              <a:t> </a:t>
            </a:r>
            <a:r>
              <a:rPr lang="fr-BE" sz="2500" dirty="0" err="1" smtClean="0"/>
              <a:t>được</a:t>
            </a:r>
            <a:r>
              <a:rPr lang="fr-BE" sz="25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89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41" y="350914"/>
            <a:ext cx="9036718" cy="70318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41" y="0"/>
            <a:ext cx="9036718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47725" y="152400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847725" y="1020762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46138" y="153989"/>
            <a:ext cx="1652587" cy="1065212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696969"/>
              </a:gs>
              <a:gs pos="7100">
                <a:srgbClr val="5D5D5D"/>
              </a:gs>
              <a:gs pos="0">
                <a:srgbClr val="787878"/>
              </a:gs>
              <a:gs pos="70434">
                <a:srgbClr val="787878"/>
              </a:gs>
              <a:gs pos="89600">
                <a:srgbClr val="A0A0A0">
                  <a:lumMod val="95000"/>
                  <a:lumOff val="5000"/>
                </a:srgbClr>
              </a:gs>
              <a:gs pos="100000">
                <a:srgbClr val="8C8C8C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885825" y="228600"/>
            <a:ext cx="1482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01</a:t>
            </a:r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2666999" y="457200"/>
            <a:ext cx="63852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Quy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CODE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TT 25</a:t>
            </a:r>
            <a:endParaRPr lang="en-US" altLang="en-US" sz="2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3008" y="1401687"/>
            <a:ext cx="7803791" cy="5227713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err="1" smtClean="0"/>
              <a:t>Ví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dụ</a:t>
            </a:r>
            <a:r>
              <a:rPr lang="fr-BE" sz="2500" b="1" dirty="0" smtClean="0"/>
              <a:t> 3: </a:t>
            </a:r>
            <a:r>
              <a:rPr lang="fr-BE" sz="2500" b="1" dirty="0" err="1" smtClean="0"/>
              <a:t>đánh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mã</a:t>
            </a:r>
            <a:r>
              <a:rPr lang="fr-BE" sz="2500" b="1" dirty="0" smtClean="0"/>
              <a:t> CODE </a:t>
            </a:r>
            <a:r>
              <a:rPr lang="fr-BE" sz="2500" b="1" dirty="0" err="1" smtClean="0"/>
              <a:t>tự</a:t>
            </a:r>
            <a:r>
              <a:rPr lang="fr-BE" sz="2500" b="1" dirty="0" smtClean="0"/>
              <a:t> do (</a:t>
            </a:r>
            <a:r>
              <a:rPr lang="fr-BE" sz="2500" b="1" dirty="0" err="1" smtClean="0"/>
              <a:t>không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khép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kín</a:t>
            </a:r>
            <a:r>
              <a:rPr lang="fr-BE" sz="2500" b="1" dirty="0"/>
              <a:t>)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 smtClean="0"/>
              <a:t>- </a:t>
            </a:r>
            <a:r>
              <a:rPr lang="fr-BE" sz="2500" dirty="0" err="1" smtClean="0"/>
              <a:t>Tọa</a:t>
            </a:r>
            <a:r>
              <a:rPr lang="fr-BE" sz="2500" dirty="0" smtClean="0"/>
              <a:t> </a:t>
            </a:r>
            <a:r>
              <a:rPr lang="fr-BE" sz="2500" dirty="0" err="1" smtClean="0"/>
              <a:t>độ</a:t>
            </a:r>
            <a:r>
              <a:rPr lang="fr-BE" sz="2500" dirty="0" smtClean="0"/>
              <a:t> </a:t>
            </a:r>
            <a:r>
              <a:rPr lang="fr-BE" sz="2500" dirty="0" err="1" smtClean="0"/>
              <a:t>ranh</a:t>
            </a:r>
            <a:r>
              <a:rPr lang="fr-BE" sz="2500" dirty="0" smtClean="0"/>
              <a:t> </a:t>
            </a:r>
            <a:r>
              <a:rPr lang="fr-BE" sz="2500" dirty="0" err="1" smtClean="0"/>
              <a:t>giới</a:t>
            </a:r>
            <a:r>
              <a:rPr lang="fr-BE" sz="2500" dirty="0" smtClean="0"/>
              <a:t> </a:t>
            </a:r>
            <a:r>
              <a:rPr lang="fr-BE" sz="2500" dirty="0" err="1" smtClean="0"/>
              <a:t>thửa</a:t>
            </a:r>
            <a:r>
              <a:rPr lang="fr-BE" sz="2500" dirty="0" smtClean="0"/>
              <a:t> </a:t>
            </a:r>
            <a:r>
              <a:rPr lang="fr-BE" sz="2500" dirty="0" err="1" smtClean="0"/>
              <a:t>đất</a:t>
            </a:r>
            <a:r>
              <a:rPr lang="fr-BE" sz="2500" dirty="0" smtClean="0"/>
              <a:t> </a:t>
            </a:r>
            <a:r>
              <a:rPr lang="fr-BE" sz="2500" dirty="0" err="1" smtClean="0"/>
              <a:t>tự</a:t>
            </a:r>
            <a:r>
              <a:rPr lang="fr-BE" sz="2500" dirty="0" smtClean="0"/>
              <a:t> do (</a:t>
            </a:r>
            <a:r>
              <a:rPr lang="fr-BE" sz="2500" dirty="0" err="1" smtClean="0"/>
              <a:t>không</a:t>
            </a:r>
            <a:r>
              <a:rPr lang="fr-BE" sz="2500" dirty="0" smtClean="0"/>
              <a:t> </a:t>
            </a:r>
            <a:r>
              <a:rPr lang="fr-BE" sz="2500" dirty="0" err="1" smtClean="0"/>
              <a:t>khép</a:t>
            </a:r>
            <a:r>
              <a:rPr lang="fr-BE" sz="2500" dirty="0" smtClean="0"/>
              <a:t> </a:t>
            </a:r>
            <a:r>
              <a:rPr lang="fr-BE" sz="2500" dirty="0" err="1" smtClean="0"/>
              <a:t>kín</a:t>
            </a:r>
            <a:r>
              <a:rPr lang="fr-BE" sz="2500" dirty="0" smtClean="0"/>
              <a:t>)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770" t="36459" r="77384" b="44791"/>
          <a:stretch/>
        </p:blipFill>
        <p:spPr>
          <a:xfrm>
            <a:off x="1432103" y="1889048"/>
            <a:ext cx="6705600" cy="33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76200" y="1163262"/>
            <a:ext cx="8290259" cy="135174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200" y="4956367"/>
            <a:ext cx="8290260" cy="135174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" y="3058621"/>
            <a:ext cx="8290260" cy="135174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49326" y="4759325"/>
            <a:ext cx="1712913" cy="196850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266568"/>
              </a:gs>
              <a:gs pos="100000">
                <a:srgbClr val="3296A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V="1">
            <a:off x="949326" y="6308725"/>
            <a:ext cx="1712913" cy="196850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266568"/>
              </a:gs>
              <a:gs pos="99000">
                <a:srgbClr val="3296A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47739" y="4759325"/>
            <a:ext cx="1651000" cy="1746250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5BB4BC">
                  <a:lumMod val="95000"/>
                </a:srgbClr>
              </a:gs>
              <a:gs pos="7100">
                <a:srgbClr val="3CA0AF"/>
              </a:gs>
              <a:gs pos="0">
                <a:srgbClr val="5CB5BB"/>
              </a:gs>
              <a:gs pos="70434">
                <a:srgbClr val="5CB4BB"/>
              </a:gs>
              <a:gs pos="89600">
                <a:srgbClr val="82DDDE"/>
              </a:gs>
              <a:gs pos="100000">
                <a:srgbClr val="58BAC3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47739" y="2860675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flipV="1">
            <a:off x="947739" y="4410075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946151" y="2860675"/>
            <a:ext cx="1651000" cy="1747838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EB9912"/>
              </a:gs>
              <a:gs pos="7100">
                <a:srgbClr val="E69105"/>
              </a:gs>
              <a:gs pos="0">
                <a:srgbClr val="F5A51E"/>
              </a:gs>
              <a:gs pos="70434">
                <a:srgbClr val="FAAC25"/>
              </a:gs>
              <a:gs pos="89600">
                <a:srgbClr val="FCCE82"/>
              </a:gs>
              <a:gs pos="100000">
                <a:srgbClr val="FAAA2D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13" name="TextBox 12"/>
          <p:cNvSpPr txBox="1">
            <a:spLocks noChangeArrowheads="1"/>
          </p:cNvSpPr>
          <p:nvPr/>
        </p:nvSpPr>
        <p:spPr bwMode="auto">
          <a:xfrm>
            <a:off x="985839" y="5373469"/>
            <a:ext cx="1484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03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14" name="TextBox 13"/>
          <p:cNvSpPr txBox="1">
            <a:spLocks noChangeArrowheads="1"/>
          </p:cNvSpPr>
          <p:nvPr/>
        </p:nvSpPr>
        <p:spPr bwMode="auto">
          <a:xfrm>
            <a:off x="947739" y="3468469"/>
            <a:ext cx="1482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02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947739" y="965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 flipV="1">
            <a:off x="947739" y="25146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946151" y="966788"/>
            <a:ext cx="1651000" cy="1746250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696969"/>
              </a:gs>
              <a:gs pos="7100">
                <a:srgbClr val="5D5D5D"/>
              </a:gs>
              <a:gs pos="0">
                <a:srgbClr val="787878"/>
              </a:gs>
              <a:gs pos="70434">
                <a:srgbClr val="787878"/>
              </a:gs>
              <a:gs pos="89600">
                <a:srgbClr val="A0A0A0">
                  <a:lumMod val="95000"/>
                  <a:lumOff val="5000"/>
                </a:srgbClr>
              </a:gs>
              <a:gs pos="100000">
                <a:srgbClr val="8C8C8C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18" name="TextBox 33"/>
          <p:cNvSpPr txBox="1">
            <a:spLocks noChangeArrowheads="1"/>
          </p:cNvSpPr>
          <p:nvPr/>
        </p:nvSpPr>
        <p:spPr bwMode="auto">
          <a:xfrm>
            <a:off x="984251" y="1600200"/>
            <a:ext cx="1482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01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19" name="Rectangle 34"/>
          <p:cNvSpPr>
            <a:spLocks noChangeArrowheads="1"/>
          </p:cNvSpPr>
          <p:nvPr/>
        </p:nvSpPr>
        <p:spPr bwMode="auto">
          <a:xfrm>
            <a:off x="2895601" y="1363663"/>
            <a:ext cx="547085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Giới</a:t>
            </a:r>
            <a:r>
              <a:rPr lang="en-US" altLang="en-US" sz="22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thiệu</a:t>
            </a:r>
            <a:r>
              <a:rPr lang="en-US" altLang="en-US" sz="22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2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CODE</a:t>
            </a:r>
            <a:r>
              <a:rPr lang="en-US" altLang="en-US" sz="2200" b="1" dirty="0">
                <a:solidFill>
                  <a:srgbClr val="404040"/>
                </a:solidFill>
                <a:latin typeface="Arial" panose="020B0604020202020204" pitchFamily="34" charset="0"/>
              </a:rPr>
              <a:t/>
            </a:r>
            <a:br>
              <a:rPr lang="en-US" altLang="en-US" sz="2200" b="1" dirty="0">
                <a:solidFill>
                  <a:srgbClr val="404040"/>
                </a:solidFill>
                <a:latin typeface="Arial" panose="020B0604020202020204" pitchFamily="34" charset="0"/>
              </a:rPr>
            </a:br>
            <a:endParaRPr lang="en-US" altLang="en-US" sz="2200" b="1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Quy</a:t>
            </a:r>
            <a:r>
              <a:rPr lang="en-US" altLang="en-US" sz="22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2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22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2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CODE </a:t>
            </a:r>
            <a:r>
              <a:rPr lang="en-US" altLang="en-US" sz="22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2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TT 25</a:t>
            </a:r>
            <a:endParaRPr lang="en-US" altLang="en-US" sz="22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4120" name="Rectangle 35"/>
          <p:cNvSpPr>
            <a:spLocks noChangeArrowheads="1"/>
          </p:cNvSpPr>
          <p:nvPr/>
        </p:nvSpPr>
        <p:spPr bwMode="auto">
          <a:xfrm>
            <a:off x="2895600" y="3208338"/>
            <a:ext cx="547085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Chuẩn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hóa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cấu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trúc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File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dữ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liệu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/>
            </a:r>
            <a:b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</a:br>
            <a:endParaRPr lang="en-US" altLang="en-US" sz="2200" b="1" dirty="0">
              <a:solidFill>
                <a:srgbClr val="935F0B"/>
              </a:solidFill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Triển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tọa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độ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MicroStation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V8i</a:t>
            </a:r>
            <a:endParaRPr lang="en-US" altLang="en-US" sz="2200" b="1" dirty="0">
              <a:solidFill>
                <a:srgbClr val="935F0B"/>
              </a:solidFill>
              <a:latin typeface="Arial" panose="020B0604020202020204" pitchFamily="34" charset="0"/>
            </a:endParaRPr>
          </a:p>
        </p:txBody>
      </p:sp>
      <p:sp>
        <p:nvSpPr>
          <p:cNvPr id="4121" name="Rectangle 36"/>
          <p:cNvSpPr>
            <a:spLocks noChangeArrowheads="1"/>
          </p:cNvSpPr>
          <p:nvPr/>
        </p:nvSpPr>
        <p:spPr bwMode="auto">
          <a:xfrm>
            <a:off x="2895601" y="5186363"/>
            <a:ext cx="547085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 smtClean="0">
                <a:solidFill>
                  <a:srgbClr val="266568"/>
                </a:solidFill>
                <a:latin typeface="Arial" panose="020B0604020202020204" pitchFamily="34" charset="0"/>
              </a:rPr>
              <a:t>Vẽ</a:t>
            </a:r>
            <a:r>
              <a:rPr lang="en-US" altLang="en-US" sz="2200" b="1" dirty="0" smtClean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266568"/>
                </a:solidFill>
                <a:latin typeface="Arial" panose="020B0604020202020204" pitchFamily="34" charset="0"/>
              </a:rPr>
              <a:t>đối</a:t>
            </a:r>
            <a:r>
              <a:rPr lang="en-US" altLang="en-US" sz="2200" b="1" dirty="0" smtClean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266568"/>
                </a:solidFill>
                <a:latin typeface="Arial" panose="020B0604020202020204" pitchFamily="34" charset="0"/>
              </a:rPr>
              <a:t>tượng</a:t>
            </a:r>
            <a:r>
              <a:rPr lang="en-US" altLang="en-US" sz="2200" b="1" dirty="0" smtClean="0">
                <a:solidFill>
                  <a:srgbClr val="266568"/>
                </a:solidFill>
                <a:latin typeface="Arial" panose="020B0604020202020204" pitchFamily="34" charset="0"/>
              </a:rPr>
              <a:t> CELL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/>
            </a:r>
            <a:b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</a:br>
            <a:endParaRPr lang="en-US" altLang="en-US" sz="2200" b="1" dirty="0">
              <a:solidFill>
                <a:srgbClr val="266568"/>
              </a:solidFill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 smtClean="0">
                <a:solidFill>
                  <a:srgbClr val="266568"/>
                </a:solidFill>
                <a:latin typeface="Arial" panose="020B0604020202020204" pitchFamily="34" charset="0"/>
              </a:rPr>
              <a:t>Nối</a:t>
            </a:r>
            <a:r>
              <a:rPr lang="en-US" altLang="en-US" sz="2200" b="1" dirty="0" smtClean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266568"/>
                </a:solidFill>
                <a:latin typeface="Arial" panose="020B0604020202020204" pitchFamily="34" charset="0"/>
              </a:rPr>
              <a:t>điểm</a:t>
            </a:r>
            <a:r>
              <a:rPr lang="en-US" altLang="en-US" sz="2200" b="1" dirty="0" smtClean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266568"/>
                </a:solidFill>
                <a:latin typeface="Arial" panose="020B0604020202020204" pitchFamily="34" charset="0"/>
              </a:rPr>
              <a:t>tọa</a:t>
            </a:r>
            <a:r>
              <a:rPr lang="en-US" altLang="en-US" sz="2200" b="1" dirty="0" smtClean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266568"/>
                </a:solidFill>
                <a:latin typeface="Arial" panose="020B0604020202020204" pitchFamily="34" charset="0"/>
              </a:rPr>
              <a:t>độ</a:t>
            </a:r>
            <a:r>
              <a:rPr lang="en-US" altLang="en-US" sz="2200" b="1" dirty="0" smtClean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266568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200" b="1" dirty="0" smtClean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266568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200" b="1" dirty="0" smtClean="0">
                <a:solidFill>
                  <a:srgbClr val="266568"/>
                </a:solidFill>
                <a:latin typeface="Arial" panose="020B0604020202020204" pitchFamily="34" charset="0"/>
              </a:rPr>
              <a:t> CODE</a:t>
            </a:r>
            <a:endParaRPr lang="en-US" altLang="en-US" sz="2200" b="1" dirty="0">
              <a:solidFill>
                <a:srgbClr val="266568"/>
              </a:solidFill>
              <a:latin typeface="Arial" panose="020B0604020202020204" pitchFamily="34" charset="0"/>
            </a:endParaRPr>
          </a:p>
        </p:txBody>
      </p:sp>
      <p:sp>
        <p:nvSpPr>
          <p:cNvPr id="4123" name="TextBox 20"/>
          <p:cNvSpPr txBox="1">
            <a:spLocks noChangeArrowheads="1"/>
          </p:cNvSpPr>
          <p:nvPr/>
        </p:nvSpPr>
        <p:spPr bwMode="auto">
          <a:xfrm>
            <a:off x="3384390" y="296863"/>
            <a:ext cx="2299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31859C"/>
                </a:solidFill>
                <a:latin typeface="Verdana" panose="020B0604030504040204" pitchFamily="34" charset="0"/>
              </a:rPr>
              <a:t>NỘI DUNG</a:t>
            </a:r>
            <a:endParaRPr lang="en-US" altLang="en-US" sz="2800" b="1" dirty="0">
              <a:solidFill>
                <a:srgbClr val="31859C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41" y="350914"/>
            <a:ext cx="9036718" cy="70318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41" y="0"/>
            <a:ext cx="9036718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47725" y="152400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V="1">
            <a:off x="847725" y="1020762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46138" y="153989"/>
            <a:ext cx="1652587" cy="1065212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696969"/>
              </a:gs>
              <a:gs pos="7100">
                <a:srgbClr val="5D5D5D"/>
              </a:gs>
              <a:gs pos="0">
                <a:srgbClr val="787878"/>
              </a:gs>
              <a:gs pos="70434">
                <a:srgbClr val="787878"/>
              </a:gs>
              <a:gs pos="89600">
                <a:srgbClr val="A0A0A0">
                  <a:lumMod val="95000"/>
                  <a:lumOff val="5000"/>
                </a:srgbClr>
              </a:gs>
              <a:gs pos="100000">
                <a:srgbClr val="8C8C8C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33"/>
          <p:cNvSpPr txBox="1">
            <a:spLocks noChangeArrowheads="1"/>
          </p:cNvSpPr>
          <p:nvPr/>
        </p:nvSpPr>
        <p:spPr bwMode="auto">
          <a:xfrm>
            <a:off x="885825" y="228600"/>
            <a:ext cx="1482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01</a:t>
            </a:r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2666999" y="457200"/>
            <a:ext cx="63852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Quy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CODE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TT 25</a:t>
            </a:r>
            <a:endParaRPr lang="en-US" altLang="en-US" sz="2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3008" y="1401687"/>
            <a:ext cx="7803791" cy="5227713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err="1" smtClean="0"/>
              <a:t>Ví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dụ</a:t>
            </a:r>
            <a:r>
              <a:rPr lang="fr-BE" sz="2500" b="1" dirty="0" smtClean="0"/>
              <a:t> 3: </a:t>
            </a:r>
            <a:r>
              <a:rPr lang="fr-BE" sz="2500" b="1" dirty="0" err="1" smtClean="0"/>
              <a:t>sau</a:t>
            </a:r>
            <a:r>
              <a:rPr lang="fr-BE" sz="2500" b="1" dirty="0" smtClean="0"/>
              <a:t> khi </a:t>
            </a:r>
            <a:r>
              <a:rPr lang="fr-BE" sz="2500" b="1" dirty="0" err="1" smtClean="0"/>
              <a:t>triển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và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nối</a:t>
            </a:r>
            <a:r>
              <a:rPr lang="fr-BE" sz="2500" b="1" dirty="0" smtClean="0"/>
              <a:t> CODE </a:t>
            </a:r>
            <a:r>
              <a:rPr lang="fr-BE" sz="2500" b="1" dirty="0" err="1" smtClean="0"/>
              <a:t>tự</a:t>
            </a:r>
            <a:r>
              <a:rPr lang="fr-BE" sz="2500" b="1" dirty="0" smtClean="0"/>
              <a:t> do (</a:t>
            </a:r>
            <a:r>
              <a:rPr lang="fr-BE" sz="2500" b="1" dirty="0" err="1" smtClean="0"/>
              <a:t>không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khép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kín</a:t>
            </a:r>
            <a:r>
              <a:rPr lang="fr-BE" sz="2500" b="1" dirty="0"/>
              <a:t>)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33016" t="27083" r="16618" b="18750"/>
          <a:stretch/>
        </p:blipFill>
        <p:spPr>
          <a:xfrm>
            <a:off x="1143000" y="1937978"/>
            <a:ext cx="7380822" cy="44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74146"/>
            <a:ext cx="9067800" cy="58060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47739" y="76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flipV="1">
            <a:off x="947739" y="838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946151" y="76200"/>
            <a:ext cx="1651000" cy="960438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EB9912"/>
              </a:gs>
              <a:gs pos="7100">
                <a:srgbClr val="E69105"/>
              </a:gs>
              <a:gs pos="0">
                <a:srgbClr val="F5A51E"/>
              </a:gs>
              <a:gs pos="70434">
                <a:srgbClr val="FAAC25"/>
              </a:gs>
              <a:gs pos="89600">
                <a:srgbClr val="FCCE82"/>
              </a:gs>
              <a:gs pos="100000">
                <a:srgbClr val="FAAA2D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47739" y="228600"/>
            <a:ext cx="1482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02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2895600" y="381000"/>
            <a:ext cx="54708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Chuẩn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hóa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cấu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trúc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File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dữ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liệu</a:t>
            </a:r>
            <a:endParaRPr lang="en-US" altLang="en-US" sz="2200" b="1" dirty="0">
              <a:solidFill>
                <a:srgbClr val="935F0B"/>
              </a:solidFill>
              <a:latin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83008" y="1189039"/>
            <a:ext cx="7803791" cy="5440362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smtClean="0"/>
              <a:t>1. </a:t>
            </a:r>
            <a:r>
              <a:rPr lang="fr-BE" sz="2500" b="1" dirty="0" err="1" smtClean="0"/>
              <a:t>Cấu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trúc</a:t>
            </a:r>
            <a:r>
              <a:rPr lang="fr-BE" sz="2500" b="1" dirty="0" smtClean="0"/>
              <a:t> File </a:t>
            </a:r>
            <a:r>
              <a:rPr lang="fr-BE" sz="2500" b="1" dirty="0" err="1" smtClean="0"/>
              <a:t>dữ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liệu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từ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máy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đo</a:t>
            </a:r>
            <a:r>
              <a:rPr lang="fr-BE" sz="2500" b="1" dirty="0" smtClean="0"/>
              <a:t> GNSS RTK T300</a:t>
            </a: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1860" t="36459" r="75885" b="34375"/>
          <a:stretch/>
        </p:blipFill>
        <p:spPr>
          <a:xfrm>
            <a:off x="1371600" y="1828800"/>
            <a:ext cx="6477000" cy="47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74146"/>
            <a:ext cx="9067800" cy="58060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47739" y="76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947739" y="838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46151" y="76200"/>
            <a:ext cx="1651000" cy="960438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EB9912"/>
              </a:gs>
              <a:gs pos="7100">
                <a:srgbClr val="E69105"/>
              </a:gs>
              <a:gs pos="0">
                <a:srgbClr val="F5A51E"/>
              </a:gs>
              <a:gs pos="70434">
                <a:srgbClr val="FAAC25"/>
              </a:gs>
              <a:gs pos="89600">
                <a:srgbClr val="FCCE82"/>
              </a:gs>
              <a:gs pos="100000">
                <a:srgbClr val="FAAA2D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47739" y="228600"/>
            <a:ext cx="1482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02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2895600" y="381000"/>
            <a:ext cx="54708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Chuẩn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hóa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cấu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trúc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File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dữ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liệu</a:t>
            </a:r>
            <a:endParaRPr lang="en-US" altLang="en-US" sz="2200" b="1" dirty="0">
              <a:solidFill>
                <a:srgbClr val="935F0B"/>
              </a:solidFill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3008" y="1189039"/>
            <a:ext cx="7803791" cy="5440362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smtClean="0"/>
              <a:t>2. </a:t>
            </a:r>
            <a:r>
              <a:rPr lang="fr-BE" sz="2500" b="1" dirty="0" err="1" smtClean="0"/>
              <a:t>Quy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định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cấu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trúc</a:t>
            </a:r>
            <a:r>
              <a:rPr lang="fr-BE" sz="2500" b="1" dirty="0" smtClean="0"/>
              <a:t> File </a:t>
            </a:r>
            <a:r>
              <a:rPr lang="fr-BE" sz="2500" b="1" dirty="0" err="1" smtClean="0"/>
              <a:t>dữ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liệu</a:t>
            </a: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err="1" smtClean="0">
                <a:solidFill>
                  <a:schemeClr val="tx2"/>
                </a:solidFill>
              </a:rPr>
              <a:t>Trước</a:t>
            </a:r>
            <a:r>
              <a:rPr lang="fr-BE" sz="2500" b="1" dirty="0" smtClean="0">
                <a:solidFill>
                  <a:schemeClr val="tx2"/>
                </a:solidFill>
              </a:rPr>
              <a:t> khi </a:t>
            </a:r>
            <a:r>
              <a:rPr lang="fr-BE" sz="2500" b="1" dirty="0" err="1" smtClean="0">
                <a:solidFill>
                  <a:schemeClr val="tx2"/>
                </a:solidFill>
              </a:rPr>
              <a:t>triển</a:t>
            </a:r>
            <a:r>
              <a:rPr lang="fr-BE" sz="2500" b="1" dirty="0" smtClean="0">
                <a:solidFill>
                  <a:schemeClr val="tx2"/>
                </a:solidFill>
              </a:rPr>
              <a:t> </a:t>
            </a:r>
            <a:r>
              <a:rPr lang="fr-BE" sz="2500" b="1" dirty="0" err="1" smtClean="0">
                <a:solidFill>
                  <a:schemeClr val="tx2"/>
                </a:solidFill>
              </a:rPr>
              <a:t>tọa</a:t>
            </a:r>
            <a:r>
              <a:rPr lang="fr-BE" sz="2500" b="1" dirty="0" smtClean="0">
                <a:solidFill>
                  <a:schemeClr val="tx2"/>
                </a:solidFill>
              </a:rPr>
              <a:t> </a:t>
            </a:r>
            <a:r>
              <a:rPr lang="fr-BE" sz="2500" b="1" dirty="0" err="1" smtClean="0">
                <a:solidFill>
                  <a:schemeClr val="tx2"/>
                </a:solidFill>
              </a:rPr>
              <a:t>độ</a:t>
            </a:r>
            <a:r>
              <a:rPr lang="fr-BE" sz="2500" b="1" dirty="0" smtClean="0">
                <a:solidFill>
                  <a:schemeClr val="tx2"/>
                </a:solidFill>
              </a:rPr>
              <a:t> </a:t>
            </a:r>
            <a:r>
              <a:rPr lang="fr-BE" sz="2500" b="1" dirty="0" err="1" smtClean="0">
                <a:solidFill>
                  <a:schemeClr val="tx2"/>
                </a:solidFill>
              </a:rPr>
              <a:t>trong</a:t>
            </a:r>
            <a:r>
              <a:rPr lang="fr-BE" sz="2500" b="1" dirty="0" smtClean="0">
                <a:solidFill>
                  <a:schemeClr val="tx2"/>
                </a:solidFill>
              </a:rPr>
              <a:t> </a:t>
            </a:r>
            <a:r>
              <a:rPr lang="fr-BE" sz="2500" b="1" dirty="0" err="1" smtClean="0">
                <a:solidFill>
                  <a:schemeClr val="tx2"/>
                </a:solidFill>
              </a:rPr>
              <a:t>MicroStation</a:t>
            </a:r>
            <a:r>
              <a:rPr lang="fr-BE" sz="2500" b="1" dirty="0" smtClean="0">
                <a:solidFill>
                  <a:schemeClr val="tx2"/>
                </a:solidFill>
              </a:rPr>
              <a:t>, </a:t>
            </a:r>
            <a:r>
              <a:rPr lang="fr-BE" sz="2500" b="1" dirty="0" err="1" smtClean="0">
                <a:solidFill>
                  <a:schemeClr val="tx2"/>
                </a:solidFill>
              </a:rPr>
              <a:t>yêu</a:t>
            </a:r>
            <a:r>
              <a:rPr lang="fr-BE" sz="2500" b="1" dirty="0" smtClean="0">
                <a:solidFill>
                  <a:schemeClr val="tx2"/>
                </a:solidFill>
              </a:rPr>
              <a:t> </a:t>
            </a:r>
            <a:r>
              <a:rPr lang="fr-BE" sz="2500" b="1" dirty="0" err="1" smtClean="0">
                <a:solidFill>
                  <a:schemeClr val="tx2"/>
                </a:solidFill>
              </a:rPr>
              <a:t>cầu</a:t>
            </a:r>
            <a:r>
              <a:rPr lang="fr-BE" sz="2500" b="1" dirty="0" smtClean="0">
                <a:solidFill>
                  <a:schemeClr val="tx2"/>
                </a:solidFill>
              </a:rPr>
              <a:t> file </a:t>
            </a:r>
            <a:r>
              <a:rPr lang="fr-BE" sz="2500" b="1" dirty="0" err="1" smtClean="0">
                <a:solidFill>
                  <a:schemeClr val="tx2"/>
                </a:solidFill>
              </a:rPr>
              <a:t>dữ</a:t>
            </a:r>
            <a:r>
              <a:rPr lang="fr-BE" sz="2500" b="1" dirty="0" smtClean="0">
                <a:solidFill>
                  <a:schemeClr val="tx2"/>
                </a:solidFill>
              </a:rPr>
              <a:t> </a:t>
            </a:r>
            <a:r>
              <a:rPr lang="fr-BE" sz="2500" b="1" dirty="0" err="1" smtClean="0">
                <a:solidFill>
                  <a:schemeClr val="tx2"/>
                </a:solidFill>
              </a:rPr>
              <a:t>liệu</a:t>
            </a:r>
            <a:r>
              <a:rPr lang="fr-BE" sz="2500" b="1" dirty="0" smtClean="0">
                <a:solidFill>
                  <a:schemeClr val="tx2"/>
                </a:solidFill>
              </a:rPr>
              <a:t> </a:t>
            </a:r>
            <a:r>
              <a:rPr lang="fr-BE" sz="2500" b="1" dirty="0" err="1" smtClean="0">
                <a:solidFill>
                  <a:schemeClr val="tx2"/>
                </a:solidFill>
              </a:rPr>
              <a:t>phải</a:t>
            </a:r>
            <a:r>
              <a:rPr lang="fr-BE" sz="2500" b="1" dirty="0" smtClean="0">
                <a:solidFill>
                  <a:schemeClr val="tx2"/>
                </a:solidFill>
              </a:rPr>
              <a:t> </a:t>
            </a:r>
            <a:r>
              <a:rPr lang="fr-BE" sz="2500" b="1" dirty="0" err="1" smtClean="0">
                <a:solidFill>
                  <a:schemeClr val="tx2"/>
                </a:solidFill>
              </a:rPr>
              <a:t>được</a:t>
            </a:r>
            <a:r>
              <a:rPr lang="fr-BE" sz="2500" b="1" dirty="0" smtClean="0">
                <a:solidFill>
                  <a:schemeClr val="tx2"/>
                </a:solidFill>
              </a:rPr>
              <a:t> </a:t>
            </a:r>
            <a:r>
              <a:rPr lang="fr-BE" sz="2500" b="1" dirty="0" err="1" smtClean="0">
                <a:solidFill>
                  <a:schemeClr val="tx2"/>
                </a:solidFill>
              </a:rPr>
              <a:t>chuẩn</a:t>
            </a:r>
            <a:r>
              <a:rPr lang="fr-BE" sz="2500" b="1" dirty="0" smtClean="0">
                <a:solidFill>
                  <a:schemeClr val="tx2"/>
                </a:solidFill>
              </a:rPr>
              <a:t> </a:t>
            </a:r>
            <a:r>
              <a:rPr lang="fr-BE" sz="2500" b="1" dirty="0" err="1" smtClean="0">
                <a:solidFill>
                  <a:schemeClr val="tx2"/>
                </a:solidFill>
              </a:rPr>
              <a:t>hóa</a:t>
            </a:r>
            <a:r>
              <a:rPr lang="fr-BE" sz="2500" b="1" dirty="0" smtClean="0">
                <a:solidFill>
                  <a:schemeClr val="tx2"/>
                </a:solidFill>
              </a:rPr>
              <a:t> </a:t>
            </a:r>
            <a:r>
              <a:rPr lang="fr-BE" sz="2500" b="1" dirty="0" err="1" smtClean="0">
                <a:solidFill>
                  <a:schemeClr val="tx2"/>
                </a:solidFill>
              </a:rPr>
              <a:t>như</a:t>
            </a:r>
            <a:r>
              <a:rPr lang="fr-BE" sz="2500" b="1" dirty="0" smtClean="0">
                <a:solidFill>
                  <a:schemeClr val="tx2"/>
                </a:solidFill>
              </a:rPr>
              <a:t> </a:t>
            </a:r>
            <a:r>
              <a:rPr lang="fr-BE" sz="2500" b="1" dirty="0" err="1" smtClean="0">
                <a:solidFill>
                  <a:schemeClr val="tx2"/>
                </a:solidFill>
              </a:rPr>
              <a:t>sau</a:t>
            </a:r>
            <a:r>
              <a:rPr lang="fr-BE" sz="2500" b="1" dirty="0" smtClean="0">
                <a:solidFill>
                  <a:schemeClr val="tx2"/>
                </a:solidFill>
              </a:rPr>
              <a:t>:</a:t>
            </a:r>
          </a:p>
          <a:p>
            <a:pPr marL="342900" indent="-342900" algn="just" eaLnBrk="1" fontAlgn="auto" hangingPunct="1">
              <a:spcBef>
                <a:spcPts val="200"/>
              </a:spcBef>
              <a:spcAft>
                <a:spcPts val="200"/>
              </a:spcAft>
              <a:buFontTx/>
              <a:buChar char="-"/>
              <a:defRPr/>
            </a:pPr>
            <a:r>
              <a:rPr lang="fr-BE" sz="2500" dirty="0" smtClean="0"/>
              <a:t>STT </a:t>
            </a:r>
            <a:r>
              <a:rPr lang="fr-BE" sz="2500" dirty="0" err="1" smtClean="0"/>
              <a:t>điểm</a:t>
            </a:r>
            <a:r>
              <a:rPr lang="fr-BE" sz="2500" dirty="0" smtClean="0"/>
              <a:t> </a:t>
            </a:r>
            <a:r>
              <a:rPr lang="fr-BE" sz="2500" dirty="0" err="1" smtClean="0"/>
              <a:t>tọa</a:t>
            </a:r>
            <a:r>
              <a:rPr lang="fr-BE" sz="2500" dirty="0" smtClean="0"/>
              <a:t> </a:t>
            </a:r>
            <a:r>
              <a:rPr lang="fr-BE" sz="2500" dirty="0" err="1" smtClean="0"/>
              <a:t>độ</a:t>
            </a:r>
            <a:r>
              <a:rPr lang="fr-BE" sz="2500" dirty="0" smtClean="0"/>
              <a:t>: là </a:t>
            </a:r>
            <a:r>
              <a:rPr lang="fr-BE" sz="2500" dirty="0" err="1" smtClean="0"/>
              <a:t>dữ</a:t>
            </a:r>
            <a:r>
              <a:rPr lang="fr-BE" sz="2500" dirty="0" smtClean="0"/>
              <a:t> </a:t>
            </a:r>
            <a:r>
              <a:rPr lang="fr-BE" sz="2500" dirty="0" err="1" smtClean="0"/>
              <a:t>liệu</a:t>
            </a:r>
            <a:r>
              <a:rPr lang="fr-BE" sz="2500" dirty="0" smtClean="0"/>
              <a:t> </a:t>
            </a:r>
            <a:r>
              <a:rPr lang="fr-BE" sz="2500" dirty="0" err="1" smtClean="0"/>
              <a:t>kiểu</a:t>
            </a:r>
            <a:r>
              <a:rPr lang="fr-BE" sz="2500" dirty="0" smtClean="0"/>
              <a:t> </a:t>
            </a:r>
            <a:r>
              <a:rPr lang="fr-BE" sz="2500" dirty="0" err="1" smtClean="0"/>
              <a:t>số</a:t>
            </a:r>
            <a:r>
              <a:rPr lang="fr-BE" sz="2500" dirty="0" smtClean="0"/>
              <a:t> </a:t>
            </a:r>
            <a:r>
              <a:rPr lang="fr-BE" sz="2500" dirty="0" err="1" smtClean="0"/>
              <a:t>nguyên</a:t>
            </a:r>
            <a:endParaRPr lang="fr-BE" sz="2500" dirty="0" smtClean="0"/>
          </a:p>
          <a:p>
            <a:pPr marL="342900" indent="-342900" algn="just" eaLnBrk="1" fontAlgn="auto" hangingPunct="1">
              <a:spcBef>
                <a:spcPts val="200"/>
              </a:spcBef>
              <a:spcAft>
                <a:spcPts val="200"/>
              </a:spcAft>
              <a:buFontTx/>
              <a:buChar char="-"/>
              <a:defRPr/>
            </a:pPr>
            <a:r>
              <a:rPr lang="fr-BE" sz="2500" dirty="0" smtClean="0"/>
              <a:t>CODE: </a:t>
            </a:r>
            <a:r>
              <a:rPr lang="fr-BE" sz="2500" dirty="0" err="1" smtClean="0"/>
              <a:t>đánh</a:t>
            </a:r>
            <a:r>
              <a:rPr lang="fr-BE" sz="2500" dirty="0" smtClean="0"/>
              <a:t> </a:t>
            </a:r>
            <a:r>
              <a:rPr lang="fr-BE" sz="2500" dirty="0" err="1" smtClean="0"/>
              <a:t>mã</a:t>
            </a:r>
            <a:r>
              <a:rPr lang="fr-BE" sz="2500" dirty="0" smtClean="0"/>
              <a:t> </a:t>
            </a:r>
            <a:r>
              <a:rPr lang="fr-BE" sz="2500" dirty="0" err="1" smtClean="0"/>
              <a:t>theo</a:t>
            </a:r>
            <a:r>
              <a:rPr lang="fr-BE" sz="2500" dirty="0" smtClean="0"/>
              <a:t> </a:t>
            </a:r>
            <a:r>
              <a:rPr lang="fr-BE" sz="2500" dirty="0" err="1" smtClean="0"/>
              <a:t>quy</a:t>
            </a:r>
            <a:r>
              <a:rPr lang="fr-BE" sz="2500" dirty="0" smtClean="0"/>
              <a:t> </a:t>
            </a:r>
            <a:r>
              <a:rPr lang="fr-BE" sz="2500" dirty="0" err="1" smtClean="0"/>
              <a:t>định</a:t>
            </a:r>
            <a:r>
              <a:rPr lang="fr-BE" sz="2500" dirty="0"/>
              <a:t> </a:t>
            </a:r>
            <a:r>
              <a:rPr lang="fr-BE" sz="2500" dirty="0" smtClean="0"/>
              <a:t>(</a:t>
            </a:r>
            <a:r>
              <a:rPr lang="fr-BE" sz="2500" dirty="0" err="1" smtClean="0"/>
              <a:t>có</a:t>
            </a:r>
            <a:r>
              <a:rPr lang="fr-BE" sz="2500" dirty="0" smtClean="0"/>
              <a:t> </a:t>
            </a:r>
            <a:r>
              <a:rPr lang="fr-BE" sz="2500" dirty="0" err="1" smtClean="0"/>
              <a:t>thể</a:t>
            </a:r>
            <a:r>
              <a:rPr lang="fr-BE" sz="2500" dirty="0" smtClean="0"/>
              <a:t> </a:t>
            </a:r>
            <a:r>
              <a:rPr lang="fr-BE" sz="2500" dirty="0" err="1" smtClean="0"/>
              <a:t>đánh</a:t>
            </a:r>
            <a:r>
              <a:rPr lang="fr-BE" sz="2500" dirty="0" smtClean="0"/>
              <a:t> </a:t>
            </a:r>
            <a:r>
              <a:rPr lang="fr-BE" sz="2500" dirty="0" err="1" smtClean="0"/>
              <a:t>mã</a:t>
            </a:r>
            <a:r>
              <a:rPr lang="fr-BE" sz="2500" dirty="0" smtClean="0"/>
              <a:t> </a:t>
            </a:r>
            <a:r>
              <a:rPr lang="fr-BE" sz="2500" dirty="0" err="1" smtClean="0"/>
              <a:t>tự</a:t>
            </a:r>
            <a:r>
              <a:rPr lang="fr-BE" sz="2500" dirty="0" smtClean="0"/>
              <a:t> do </a:t>
            </a:r>
            <a:r>
              <a:rPr lang="fr-BE" sz="2500" dirty="0" err="1" smtClean="0"/>
              <a:t>để</a:t>
            </a:r>
            <a:r>
              <a:rPr lang="fr-BE" sz="2500" dirty="0" smtClean="0"/>
              <a:t> </a:t>
            </a:r>
            <a:r>
              <a:rPr lang="fr-BE" sz="2500" dirty="0" err="1" smtClean="0"/>
              <a:t>ghi</a:t>
            </a:r>
            <a:r>
              <a:rPr lang="fr-BE" sz="2500" dirty="0" smtClean="0"/>
              <a:t> </a:t>
            </a:r>
            <a:r>
              <a:rPr lang="fr-BE" sz="2500" dirty="0" err="1" smtClean="0"/>
              <a:t>chú</a:t>
            </a:r>
            <a:r>
              <a:rPr lang="fr-BE" sz="2500" dirty="0" smtClean="0"/>
              <a:t> </a:t>
            </a:r>
            <a:r>
              <a:rPr lang="fr-BE" sz="2500" dirty="0" err="1" smtClean="0"/>
              <a:t>điểm</a:t>
            </a:r>
            <a:r>
              <a:rPr lang="fr-BE" sz="2500" dirty="0" smtClean="0"/>
              <a:t> </a:t>
            </a:r>
            <a:r>
              <a:rPr lang="fr-BE" sz="2500" dirty="0" err="1" smtClean="0"/>
              <a:t>tọa</a:t>
            </a:r>
            <a:r>
              <a:rPr lang="fr-BE" sz="2500" dirty="0" smtClean="0"/>
              <a:t> </a:t>
            </a:r>
            <a:r>
              <a:rPr lang="fr-BE" sz="2500" dirty="0" err="1" smtClean="0"/>
              <a:t>độ</a:t>
            </a:r>
            <a:r>
              <a:rPr lang="fr-BE" sz="2500" dirty="0" smtClean="0"/>
              <a:t>, </a:t>
            </a:r>
            <a:r>
              <a:rPr lang="fr-BE" sz="2500" dirty="0" err="1" smtClean="0"/>
              <a:t>không</a:t>
            </a:r>
            <a:r>
              <a:rPr lang="fr-BE" sz="2500" dirty="0" smtClean="0"/>
              <a:t> </a:t>
            </a:r>
            <a:r>
              <a:rPr lang="fr-BE" sz="2500" dirty="0" err="1" smtClean="0"/>
              <a:t>đánh</a:t>
            </a:r>
            <a:r>
              <a:rPr lang="fr-BE" sz="2500" dirty="0" smtClean="0"/>
              <a:t> </a:t>
            </a:r>
            <a:r>
              <a:rPr lang="fr-BE" sz="2500" dirty="0" err="1" smtClean="0"/>
              <a:t>mã</a:t>
            </a:r>
            <a:r>
              <a:rPr lang="fr-BE" sz="2500" dirty="0" smtClean="0"/>
              <a:t> </a:t>
            </a:r>
            <a:r>
              <a:rPr lang="fr-BE" sz="2500" dirty="0" err="1" smtClean="0"/>
              <a:t>quá</a:t>
            </a:r>
            <a:r>
              <a:rPr lang="fr-BE" sz="2500" dirty="0" smtClean="0"/>
              <a:t> </a:t>
            </a:r>
            <a:r>
              <a:rPr lang="fr-BE" sz="2500" dirty="0" err="1" smtClean="0"/>
              <a:t>dài</a:t>
            </a:r>
            <a:r>
              <a:rPr lang="fr-BE" sz="2500" dirty="0" smtClean="0"/>
              <a:t>, </a:t>
            </a:r>
            <a:r>
              <a:rPr lang="fr-BE" sz="2500" dirty="0" err="1" smtClean="0"/>
              <a:t>không</a:t>
            </a:r>
            <a:r>
              <a:rPr lang="fr-BE" sz="2500" dirty="0" smtClean="0"/>
              <a:t> </a:t>
            </a:r>
            <a:r>
              <a:rPr lang="fr-BE" sz="2500" dirty="0" err="1" smtClean="0"/>
              <a:t>để</a:t>
            </a:r>
            <a:r>
              <a:rPr lang="fr-BE" sz="2500" dirty="0" smtClean="0"/>
              <a:t> </a:t>
            </a:r>
            <a:r>
              <a:rPr lang="fr-BE" sz="2500" dirty="0" err="1" smtClean="0"/>
              <a:t>trắng</a:t>
            </a:r>
            <a:r>
              <a:rPr lang="fr-BE" sz="2500" dirty="0" smtClean="0"/>
              <a:t>, </a:t>
            </a:r>
            <a:r>
              <a:rPr lang="fr-BE" sz="2500" dirty="0" err="1" smtClean="0"/>
              <a:t>không</a:t>
            </a:r>
            <a:r>
              <a:rPr lang="fr-BE" sz="2500" dirty="0" smtClean="0"/>
              <a:t> </a:t>
            </a:r>
            <a:r>
              <a:rPr lang="fr-BE" sz="2500" dirty="0" err="1" smtClean="0"/>
              <a:t>đánh</a:t>
            </a:r>
            <a:r>
              <a:rPr lang="fr-BE" sz="2500" dirty="0" smtClean="0"/>
              <a:t> </a:t>
            </a:r>
            <a:r>
              <a:rPr lang="fr-BE" sz="2500" dirty="0" err="1" smtClean="0"/>
              <a:t>dạng</a:t>
            </a:r>
            <a:r>
              <a:rPr lang="fr-BE" sz="2500" dirty="0" smtClean="0"/>
              <a:t> </a:t>
            </a:r>
            <a:r>
              <a:rPr lang="fr-BE" sz="2500" dirty="0" err="1" smtClean="0"/>
              <a:t>có</a:t>
            </a:r>
            <a:r>
              <a:rPr lang="fr-BE" sz="2500" dirty="0" smtClean="0"/>
              <a:t> </a:t>
            </a:r>
            <a:r>
              <a:rPr lang="fr-BE" sz="2500" dirty="0" err="1" smtClean="0"/>
              <a:t>dấu</a:t>
            </a:r>
            <a:r>
              <a:rPr lang="fr-BE" sz="2500" dirty="0" smtClean="0"/>
              <a:t>)</a:t>
            </a:r>
          </a:p>
          <a:p>
            <a:pPr marL="342900" indent="-342900" algn="just" eaLnBrk="1" fontAlgn="auto" hangingPunct="1">
              <a:spcBef>
                <a:spcPts val="200"/>
              </a:spcBef>
              <a:spcAft>
                <a:spcPts val="200"/>
              </a:spcAft>
              <a:buFontTx/>
              <a:buChar char="-"/>
              <a:defRPr/>
            </a:pPr>
            <a:r>
              <a:rPr lang="fr-BE" sz="2500" dirty="0" err="1" smtClean="0"/>
              <a:t>Các</a:t>
            </a:r>
            <a:r>
              <a:rPr lang="fr-BE" sz="2500" dirty="0" smtClean="0"/>
              <a:t> </a:t>
            </a:r>
            <a:r>
              <a:rPr lang="fr-BE" sz="2500" dirty="0" err="1" smtClean="0"/>
              <a:t>ký</a:t>
            </a:r>
            <a:r>
              <a:rPr lang="fr-BE" sz="2500" dirty="0" smtClean="0"/>
              <a:t> </a:t>
            </a:r>
            <a:r>
              <a:rPr lang="fr-BE" sz="2500" dirty="0" err="1" smtClean="0"/>
              <a:t>tự</a:t>
            </a:r>
            <a:r>
              <a:rPr lang="fr-BE" sz="2500" dirty="0" smtClean="0"/>
              <a:t> </a:t>
            </a:r>
            <a:r>
              <a:rPr lang="fr-BE" sz="2500" dirty="0" err="1" smtClean="0"/>
              <a:t>đầu</a:t>
            </a:r>
            <a:r>
              <a:rPr lang="fr-BE" sz="2500" dirty="0" smtClean="0"/>
              <a:t> </a:t>
            </a:r>
            <a:r>
              <a:rPr lang="fr-BE" sz="2500" dirty="0" err="1" smtClean="0"/>
              <a:t>tiên</a:t>
            </a:r>
            <a:r>
              <a:rPr lang="fr-BE" sz="2500" dirty="0" smtClean="0"/>
              <a:t> </a:t>
            </a:r>
            <a:r>
              <a:rPr lang="fr-BE" sz="2500" dirty="0" err="1" smtClean="0"/>
              <a:t>dùng</a:t>
            </a:r>
            <a:r>
              <a:rPr lang="fr-BE" sz="2500" dirty="0" smtClean="0"/>
              <a:t> </a:t>
            </a:r>
            <a:r>
              <a:rPr lang="fr-BE" sz="2500" dirty="0" err="1" smtClean="0"/>
              <a:t>để</a:t>
            </a:r>
            <a:r>
              <a:rPr lang="fr-BE" sz="2500" dirty="0" smtClean="0"/>
              <a:t> </a:t>
            </a:r>
            <a:r>
              <a:rPr lang="fr-BE" sz="2500" dirty="0" err="1" smtClean="0"/>
              <a:t>nhận</a:t>
            </a:r>
            <a:r>
              <a:rPr lang="fr-BE" sz="2500" dirty="0" smtClean="0"/>
              <a:t> </a:t>
            </a:r>
            <a:r>
              <a:rPr lang="fr-BE" sz="2500" dirty="0" err="1" smtClean="0"/>
              <a:t>biết</a:t>
            </a:r>
            <a:r>
              <a:rPr lang="fr-BE" sz="2500" dirty="0" smtClean="0"/>
              <a:t> </a:t>
            </a:r>
            <a:r>
              <a:rPr lang="fr-BE" sz="2500" dirty="0" err="1" smtClean="0"/>
              <a:t>đối</a:t>
            </a:r>
            <a:r>
              <a:rPr lang="fr-BE" sz="2500" dirty="0" smtClean="0"/>
              <a:t> </a:t>
            </a:r>
            <a:r>
              <a:rPr lang="fr-BE" sz="2500" dirty="0" err="1" smtClean="0"/>
              <a:t>tượng</a:t>
            </a:r>
            <a:r>
              <a:rPr lang="fr-BE" sz="2500" dirty="0" smtClean="0"/>
              <a:t> (</a:t>
            </a:r>
            <a:r>
              <a:rPr lang="fr-BE" sz="2500" dirty="0" err="1" smtClean="0"/>
              <a:t>tránh</a:t>
            </a:r>
            <a:r>
              <a:rPr lang="fr-BE" sz="2500" dirty="0" smtClean="0"/>
              <a:t> </a:t>
            </a:r>
            <a:r>
              <a:rPr lang="fr-BE" sz="2500" dirty="0" err="1" smtClean="0"/>
              <a:t>đánh</a:t>
            </a:r>
            <a:r>
              <a:rPr lang="fr-BE" sz="2500" dirty="0" smtClean="0"/>
              <a:t> </a:t>
            </a:r>
            <a:r>
              <a:rPr lang="fr-BE" sz="2500" dirty="0" err="1" smtClean="0"/>
              <a:t>trùng</a:t>
            </a:r>
            <a:r>
              <a:rPr lang="fr-BE" sz="2500" dirty="0" smtClean="0"/>
              <a:t> </a:t>
            </a:r>
            <a:r>
              <a:rPr lang="fr-BE" sz="2500" dirty="0" err="1" smtClean="0"/>
              <a:t>ký</a:t>
            </a:r>
            <a:r>
              <a:rPr lang="fr-BE" sz="2500" dirty="0" smtClean="0"/>
              <a:t> </a:t>
            </a:r>
            <a:r>
              <a:rPr lang="fr-BE" sz="2500" dirty="0" err="1" smtClean="0"/>
              <a:t>tự</a:t>
            </a:r>
            <a:r>
              <a:rPr lang="fr-BE" sz="2500" dirty="0" smtClean="0"/>
              <a:t> </a:t>
            </a:r>
            <a:r>
              <a:rPr lang="fr-BE" sz="2500" dirty="0" err="1" smtClean="0"/>
              <a:t>nếu</a:t>
            </a:r>
            <a:r>
              <a:rPr lang="fr-BE" sz="2500" dirty="0" smtClean="0"/>
              <a:t> </a:t>
            </a:r>
            <a:r>
              <a:rPr lang="fr-BE" sz="2500" dirty="0" err="1" smtClean="0"/>
              <a:t>đối</a:t>
            </a:r>
            <a:r>
              <a:rPr lang="fr-BE" sz="2500" dirty="0" smtClean="0"/>
              <a:t> </a:t>
            </a:r>
            <a:r>
              <a:rPr lang="fr-BE" sz="2500" dirty="0" err="1" smtClean="0"/>
              <a:t>tượng</a:t>
            </a:r>
            <a:r>
              <a:rPr lang="fr-BE" sz="2500" dirty="0" smtClean="0"/>
              <a:t> </a:t>
            </a:r>
            <a:r>
              <a:rPr lang="fr-BE" sz="2500" dirty="0" err="1" smtClean="0"/>
              <a:t>khác</a:t>
            </a:r>
            <a:r>
              <a:rPr lang="fr-BE" sz="2500" dirty="0" smtClean="0"/>
              <a:t> </a:t>
            </a:r>
            <a:r>
              <a:rPr lang="fr-BE" sz="2500" dirty="0" err="1" smtClean="0"/>
              <a:t>lớp</a:t>
            </a:r>
            <a:r>
              <a:rPr lang="fr-BE" sz="2500" dirty="0" smtClean="0"/>
              <a:t>).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smtClean="0"/>
              <a:t>	</a:t>
            </a:r>
            <a:r>
              <a:rPr lang="fr-BE" sz="2500" dirty="0" err="1" smtClean="0"/>
              <a:t>Ví</a:t>
            </a:r>
            <a:r>
              <a:rPr lang="fr-BE" sz="2500" dirty="0" smtClean="0"/>
              <a:t> </a:t>
            </a:r>
            <a:r>
              <a:rPr lang="fr-BE" sz="2500" dirty="0" err="1" smtClean="0"/>
              <a:t>dụ</a:t>
            </a:r>
            <a:r>
              <a:rPr lang="fr-BE" sz="2500" dirty="0" smtClean="0"/>
              <a:t>: 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/>
              <a:t>	</a:t>
            </a:r>
            <a:r>
              <a:rPr lang="fr-BE" sz="2500" dirty="0" smtClean="0"/>
              <a:t>	+ NH </a:t>
            </a:r>
            <a:r>
              <a:rPr lang="fr-BE" sz="2500" dirty="0" err="1" smtClean="0"/>
              <a:t>và</a:t>
            </a:r>
            <a:r>
              <a:rPr lang="fr-BE" sz="2500" dirty="0" smtClean="0"/>
              <a:t> NHIEU </a:t>
            </a:r>
            <a:r>
              <a:rPr lang="fr-BE" sz="2500" dirty="0" err="1" smtClean="0"/>
              <a:t>sẽ</a:t>
            </a:r>
            <a:r>
              <a:rPr lang="fr-BE" sz="2500" dirty="0" smtClean="0"/>
              <a:t> </a:t>
            </a:r>
            <a:r>
              <a:rPr lang="fr-BE" sz="2500" dirty="0" err="1" smtClean="0"/>
              <a:t>cùng</a:t>
            </a:r>
            <a:r>
              <a:rPr lang="fr-BE" sz="2500" dirty="0" smtClean="0"/>
              <a:t> </a:t>
            </a:r>
            <a:r>
              <a:rPr lang="fr-BE" sz="2500" dirty="0" err="1" smtClean="0"/>
              <a:t>lớp</a:t>
            </a:r>
            <a:r>
              <a:rPr lang="fr-BE" sz="2500" dirty="0" smtClean="0"/>
              <a:t> 14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/>
              <a:t>	</a:t>
            </a:r>
            <a:r>
              <a:rPr lang="fr-BE" sz="2500" dirty="0" smtClean="0"/>
              <a:t>	+ BT </a:t>
            </a:r>
            <a:r>
              <a:rPr lang="fr-BE" sz="2500" dirty="0" err="1" smtClean="0"/>
              <a:t>và</a:t>
            </a:r>
            <a:r>
              <a:rPr lang="fr-BE" sz="2500" dirty="0" smtClean="0"/>
              <a:t> BBT </a:t>
            </a:r>
            <a:r>
              <a:rPr lang="fr-BE" sz="2500" dirty="0" err="1" smtClean="0"/>
              <a:t>không</a:t>
            </a:r>
            <a:r>
              <a:rPr lang="fr-BE" sz="2500" dirty="0" smtClean="0"/>
              <a:t> </a:t>
            </a:r>
            <a:r>
              <a:rPr lang="fr-BE" sz="2500" dirty="0" err="1" smtClean="0"/>
              <a:t>cùng</a:t>
            </a:r>
            <a:r>
              <a:rPr lang="fr-BE" sz="2500" dirty="0" smtClean="0"/>
              <a:t> </a:t>
            </a:r>
            <a:r>
              <a:rPr lang="fr-BE" sz="2500" dirty="0" err="1" smtClean="0"/>
              <a:t>lớp</a:t>
            </a:r>
            <a:endParaRPr lang="fr-BE" sz="2500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 smtClean="0"/>
              <a:t>- X, Y, H: </a:t>
            </a:r>
            <a:r>
              <a:rPr lang="fr-BE" sz="2500" dirty="0" err="1" smtClean="0"/>
              <a:t>bằng</a:t>
            </a:r>
            <a:r>
              <a:rPr lang="fr-BE" sz="2500" dirty="0" smtClean="0"/>
              <a:t> 0 </a:t>
            </a:r>
            <a:r>
              <a:rPr lang="fr-BE" sz="2500" dirty="0" err="1" smtClean="0"/>
              <a:t>thì</a:t>
            </a:r>
            <a:r>
              <a:rPr lang="fr-BE" sz="2500" dirty="0" smtClean="0"/>
              <a:t> </a:t>
            </a:r>
            <a:r>
              <a:rPr lang="fr-BE" sz="2500" dirty="0" err="1" smtClean="0"/>
              <a:t>xóa</a:t>
            </a:r>
            <a:endParaRPr lang="fr-BE" sz="2500" dirty="0" smtClean="0"/>
          </a:p>
        </p:txBody>
      </p:sp>
    </p:spTree>
    <p:extLst>
      <p:ext uri="{BB962C8B-B14F-4D97-AF65-F5344CB8AC3E}">
        <p14:creationId xmlns:p14="http://schemas.microsoft.com/office/powerpoint/2010/main" val="21109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74146"/>
            <a:ext cx="9067800" cy="58060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47739" y="76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V="1">
            <a:off x="947739" y="838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46151" y="76200"/>
            <a:ext cx="1651000" cy="960438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EB9912"/>
              </a:gs>
              <a:gs pos="7100">
                <a:srgbClr val="E69105"/>
              </a:gs>
              <a:gs pos="0">
                <a:srgbClr val="F5A51E"/>
              </a:gs>
              <a:gs pos="70434">
                <a:srgbClr val="FAAC25"/>
              </a:gs>
              <a:gs pos="89600">
                <a:srgbClr val="FCCE82"/>
              </a:gs>
              <a:gs pos="100000">
                <a:srgbClr val="FAAA2D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47739" y="228600"/>
            <a:ext cx="1482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02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2895600" y="381000"/>
            <a:ext cx="54708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Chuẩn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hóa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cấu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trúc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File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dữ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liệu</a:t>
            </a:r>
            <a:endParaRPr lang="en-US" altLang="en-US" sz="2200" b="1" dirty="0">
              <a:solidFill>
                <a:srgbClr val="935F0B"/>
              </a:solidFill>
              <a:latin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3008" y="1189039"/>
            <a:ext cx="7803791" cy="5440362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smtClean="0"/>
              <a:t>1. File </a:t>
            </a:r>
            <a:r>
              <a:rPr lang="fr-BE" sz="2500" b="1" dirty="0" err="1" smtClean="0"/>
              <a:t>dữ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liệu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đúng</a:t>
            </a: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37" t="36459" r="74598" b="34375"/>
          <a:stretch/>
        </p:blipFill>
        <p:spPr>
          <a:xfrm>
            <a:off x="1508303" y="1905000"/>
            <a:ext cx="6553200" cy="45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74146"/>
            <a:ext cx="9067800" cy="58060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47739" y="76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V="1">
            <a:off x="947739" y="838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46151" y="76200"/>
            <a:ext cx="1651000" cy="960438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EB9912"/>
              </a:gs>
              <a:gs pos="7100">
                <a:srgbClr val="E69105"/>
              </a:gs>
              <a:gs pos="0">
                <a:srgbClr val="F5A51E"/>
              </a:gs>
              <a:gs pos="70434">
                <a:srgbClr val="FAAC25"/>
              </a:gs>
              <a:gs pos="89600">
                <a:srgbClr val="FCCE82"/>
              </a:gs>
              <a:gs pos="100000">
                <a:srgbClr val="FAAA2D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47739" y="228600"/>
            <a:ext cx="1482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02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2895600" y="381000"/>
            <a:ext cx="54708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Chuẩn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hóa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cấu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trúc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File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dữ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liệu</a:t>
            </a:r>
            <a:endParaRPr lang="en-US" altLang="en-US" sz="2200" b="1" dirty="0">
              <a:solidFill>
                <a:srgbClr val="935F0B"/>
              </a:solidFill>
              <a:latin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3008" y="1189039"/>
            <a:ext cx="7803791" cy="5440362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smtClean="0"/>
              <a:t>3. </a:t>
            </a:r>
            <a:r>
              <a:rPr lang="fr-BE" sz="2500" b="1" dirty="0" err="1" smtClean="0"/>
              <a:t>Định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dạng</a:t>
            </a:r>
            <a:r>
              <a:rPr lang="fr-BE" sz="2500" b="1" dirty="0" smtClean="0"/>
              <a:t> File </a:t>
            </a:r>
            <a:r>
              <a:rPr lang="fr-BE" sz="2500" b="1" dirty="0" err="1" smtClean="0"/>
              <a:t>dữ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liệu</a:t>
            </a: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smtClean="0">
                <a:solidFill>
                  <a:schemeClr val="tx2"/>
                </a:solidFill>
              </a:rPr>
              <a:t>File </a:t>
            </a:r>
            <a:r>
              <a:rPr lang="fr-BE" sz="2500" b="1" dirty="0" err="1" smtClean="0">
                <a:solidFill>
                  <a:schemeClr val="tx2"/>
                </a:solidFill>
              </a:rPr>
              <a:t>dữ</a:t>
            </a:r>
            <a:r>
              <a:rPr lang="fr-BE" sz="2500" b="1" dirty="0" smtClean="0">
                <a:solidFill>
                  <a:schemeClr val="tx2"/>
                </a:solidFill>
              </a:rPr>
              <a:t> </a:t>
            </a:r>
            <a:r>
              <a:rPr lang="fr-BE" sz="2500" b="1" dirty="0" err="1" smtClean="0">
                <a:solidFill>
                  <a:schemeClr val="tx2"/>
                </a:solidFill>
              </a:rPr>
              <a:t>liệu</a:t>
            </a:r>
            <a:r>
              <a:rPr lang="fr-BE" sz="2500" b="1" dirty="0" smtClean="0">
                <a:solidFill>
                  <a:schemeClr val="tx2"/>
                </a:solidFill>
              </a:rPr>
              <a:t> </a:t>
            </a:r>
            <a:r>
              <a:rPr lang="fr-BE" sz="2500" b="1" dirty="0" err="1" smtClean="0">
                <a:solidFill>
                  <a:schemeClr val="tx2"/>
                </a:solidFill>
              </a:rPr>
              <a:t>được</a:t>
            </a:r>
            <a:r>
              <a:rPr lang="fr-BE" sz="2500" b="1" dirty="0" smtClean="0">
                <a:solidFill>
                  <a:schemeClr val="tx2"/>
                </a:solidFill>
              </a:rPr>
              <a:t> </a:t>
            </a:r>
            <a:r>
              <a:rPr lang="fr-BE" sz="2500" b="1" dirty="0" err="1" smtClean="0">
                <a:solidFill>
                  <a:schemeClr val="tx2"/>
                </a:solidFill>
              </a:rPr>
              <a:t>kết</a:t>
            </a:r>
            <a:r>
              <a:rPr lang="fr-BE" sz="2500" b="1" dirty="0" smtClean="0">
                <a:solidFill>
                  <a:schemeClr val="tx2"/>
                </a:solidFill>
              </a:rPr>
              <a:t> </a:t>
            </a:r>
            <a:r>
              <a:rPr lang="fr-BE" sz="2500" b="1" dirty="0" err="1" smtClean="0">
                <a:solidFill>
                  <a:schemeClr val="tx2"/>
                </a:solidFill>
              </a:rPr>
              <a:t>xuất</a:t>
            </a:r>
            <a:r>
              <a:rPr lang="fr-BE" sz="2500" b="1" dirty="0" smtClean="0">
                <a:solidFill>
                  <a:schemeClr val="tx2"/>
                </a:solidFill>
              </a:rPr>
              <a:t> </a:t>
            </a:r>
            <a:r>
              <a:rPr lang="fr-BE" sz="2500" b="1" dirty="0" err="1" smtClean="0">
                <a:solidFill>
                  <a:schemeClr val="tx2"/>
                </a:solidFill>
              </a:rPr>
              <a:t>từ</a:t>
            </a:r>
            <a:r>
              <a:rPr lang="fr-BE" sz="2500" b="1" dirty="0" smtClean="0">
                <a:solidFill>
                  <a:schemeClr val="tx2"/>
                </a:solidFill>
              </a:rPr>
              <a:t> </a:t>
            </a:r>
            <a:r>
              <a:rPr lang="fr-BE" sz="2500" b="1" dirty="0" err="1" smtClean="0">
                <a:solidFill>
                  <a:schemeClr val="tx2"/>
                </a:solidFill>
              </a:rPr>
              <a:t>máy</a:t>
            </a:r>
            <a:r>
              <a:rPr lang="fr-BE" sz="2500" b="1" dirty="0" smtClean="0">
                <a:solidFill>
                  <a:schemeClr val="tx2"/>
                </a:solidFill>
              </a:rPr>
              <a:t> RTK T300 </a:t>
            </a:r>
            <a:r>
              <a:rPr lang="fr-BE" sz="2500" b="1" dirty="0" err="1" smtClean="0">
                <a:solidFill>
                  <a:schemeClr val="tx2"/>
                </a:solidFill>
              </a:rPr>
              <a:t>dạng</a:t>
            </a:r>
            <a:r>
              <a:rPr lang="fr-BE" sz="2500" b="1" dirty="0" smtClean="0">
                <a:solidFill>
                  <a:schemeClr val="tx2"/>
                </a:solidFill>
              </a:rPr>
              <a:t> file Excel (*.CSV) </a:t>
            </a:r>
            <a:r>
              <a:rPr lang="fr-BE" sz="2500" b="1" dirty="0" err="1" smtClean="0">
                <a:solidFill>
                  <a:schemeClr val="tx2"/>
                </a:solidFill>
              </a:rPr>
              <a:t>hoặc</a:t>
            </a:r>
            <a:r>
              <a:rPr lang="fr-BE" sz="2500" b="1" dirty="0" smtClean="0">
                <a:solidFill>
                  <a:schemeClr val="tx2"/>
                </a:solidFill>
              </a:rPr>
              <a:t> </a:t>
            </a:r>
            <a:r>
              <a:rPr lang="fr-BE" sz="2500" b="1" dirty="0" err="1" smtClean="0">
                <a:solidFill>
                  <a:schemeClr val="tx2"/>
                </a:solidFill>
              </a:rPr>
              <a:t>Text</a:t>
            </a:r>
            <a:r>
              <a:rPr lang="fr-BE" sz="2500" b="1" dirty="0" smtClean="0">
                <a:solidFill>
                  <a:schemeClr val="tx2"/>
                </a:solidFill>
              </a:rPr>
              <a:t> (*.</a:t>
            </a:r>
            <a:r>
              <a:rPr lang="fr-BE" sz="2500" b="1" dirty="0" err="1" smtClean="0">
                <a:solidFill>
                  <a:schemeClr val="tx2"/>
                </a:solidFill>
              </a:rPr>
              <a:t>txt</a:t>
            </a:r>
            <a:r>
              <a:rPr lang="fr-BE" sz="2500" b="1" dirty="0" smtClean="0">
                <a:solidFill>
                  <a:schemeClr val="tx2"/>
                </a:solidFill>
              </a:rPr>
              <a:t>):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 smtClean="0"/>
              <a:t>+ File Excel (*.CSV) – comma </a:t>
            </a:r>
            <a:r>
              <a:rPr lang="fr-BE" sz="2500" dirty="0" err="1" smtClean="0"/>
              <a:t>separated</a:t>
            </a:r>
            <a:r>
              <a:rPr lang="fr-BE" sz="2500" dirty="0" smtClean="0"/>
              <a:t> values: là </a:t>
            </a:r>
            <a:r>
              <a:rPr lang="fr-BE" sz="2500" dirty="0" err="1" smtClean="0"/>
              <a:t>định</a:t>
            </a:r>
            <a:r>
              <a:rPr lang="fr-BE" sz="2500" dirty="0" smtClean="0"/>
              <a:t> </a:t>
            </a:r>
            <a:r>
              <a:rPr lang="fr-BE" sz="2500" dirty="0" err="1" smtClean="0"/>
              <a:t>dạng</a:t>
            </a:r>
            <a:r>
              <a:rPr lang="fr-BE" sz="2500" dirty="0" smtClean="0"/>
              <a:t> </a:t>
            </a:r>
            <a:r>
              <a:rPr lang="fr-BE" sz="2500" dirty="0" err="1" smtClean="0"/>
              <a:t>giới</a:t>
            </a:r>
            <a:r>
              <a:rPr lang="fr-BE" sz="2500" dirty="0" smtClean="0"/>
              <a:t> </a:t>
            </a:r>
            <a:r>
              <a:rPr lang="fr-BE" sz="2500" dirty="0" err="1" smtClean="0"/>
              <a:t>hạn</a:t>
            </a:r>
            <a:r>
              <a:rPr lang="fr-BE" sz="2500" dirty="0" smtClean="0"/>
              <a:t> </a:t>
            </a:r>
            <a:r>
              <a:rPr lang="fr-BE" sz="2500" dirty="0" err="1" smtClean="0"/>
              <a:t>cấu</a:t>
            </a:r>
            <a:r>
              <a:rPr lang="fr-BE" sz="2500" dirty="0" smtClean="0"/>
              <a:t> </a:t>
            </a:r>
            <a:r>
              <a:rPr lang="fr-BE" sz="2500" dirty="0" err="1" smtClean="0"/>
              <a:t>trúc</a:t>
            </a:r>
            <a:r>
              <a:rPr lang="fr-BE" sz="2500" dirty="0" smtClean="0"/>
              <a:t>. </a:t>
            </a:r>
            <a:r>
              <a:rPr lang="fr-BE" sz="2500" dirty="0" err="1" smtClean="0"/>
              <a:t>Dữ</a:t>
            </a:r>
            <a:r>
              <a:rPr lang="fr-BE" sz="2500" dirty="0" smtClean="0"/>
              <a:t> </a:t>
            </a:r>
            <a:r>
              <a:rPr lang="fr-BE" sz="2500" dirty="0" err="1" smtClean="0"/>
              <a:t>liệu</a:t>
            </a:r>
            <a:r>
              <a:rPr lang="fr-BE" sz="2500" dirty="0" smtClean="0"/>
              <a:t> </a:t>
            </a:r>
            <a:r>
              <a:rPr lang="fr-BE" sz="2500" dirty="0" err="1" smtClean="0"/>
              <a:t>mặc</a:t>
            </a:r>
            <a:r>
              <a:rPr lang="fr-BE" sz="2500" dirty="0" smtClean="0"/>
              <a:t> </a:t>
            </a:r>
            <a:r>
              <a:rPr lang="fr-BE" sz="2500" dirty="0" err="1" smtClean="0"/>
              <a:t>định</a:t>
            </a:r>
            <a:r>
              <a:rPr lang="fr-BE" sz="2500" dirty="0" smtClean="0"/>
              <a:t> </a:t>
            </a:r>
            <a:r>
              <a:rPr lang="fr-BE" sz="2500" dirty="0" err="1" smtClean="0"/>
              <a:t>dạng</a:t>
            </a:r>
            <a:r>
              <a:rPr lang="fr-BE" sz="2500" dirty="0" smtClean="0"/>
              <a:t> </a:t>
            </a:r>
            <a:r>
              <a:rPr lang="fr-BE" sz="2500" dirty="0" err="1" smtClean="0"/>
              <a:t>lưới</a:t>
            </a:r>
            <a:r>
              <a:rPr lang="fr-BE" sz="2500" dirty="0" smtClean="0"/>
              <a:t>, </a:t>
            </a:r>
            <a:r>
              <a:rPr lang="fr-BE" sz="2500" dirty="0" err="1" smtClean="0"/>
              <a:t>được</a:t>
            </a:r>
            <a:r>
              <a:rPr lang="fr-BE" sz="2500" dirty="0" smtClean="0"/>
              <a:t> </a:t>
            </a:r>
            <a:r>
              <a:rPr lang="fr-BE" sz="2500" dirty="0" err="1" smtClean="0"/>
              <a:t>lưu</a:t>
            </a:r>
            <a:r>
              <a:rPr lang="fr-BE" sz="2500" dirty="0" smtClean="0"/>
              <a:t> </a:t>
            </a:r>
            <a:r>
              <a:rPr lang="fr-BE" sz="2500" dirty="0" err="1" smtClean="0"/>
              <a:t>theo</a:t>
            </a:r>
            <a:r>
              <a:rPr lang="fr-BE" sz="2500" dirty="0" smtClean="0"/>
              <a:t> </a:t>
            </a:r>
            <a:r>
              <a:rPr lang="fr-BE" sz="2500" dirty="0" err="1" smtClean="0"/>
              <a:t>cột</a:t>
            </a:r>
            <a:r>
              <a:rPr lang="fr-BE" sz="2500" dirty="0" smtClean="0"/>
              <a:t> </a:t>
            </a:r>
            <a:r>
              <a:rPr lang="fr-BE" sz="2500" dirty="0" err="1" smtClean="0"/>
              <a:t>và</a:t>
            </a:r>
            <a:r>
              <a:rPr lang="fr-BE" sz="2500" dirty="0" smtClean="0"/>
              <a:t> </a:t>
            </a:r>
            <a:r>
              <a:rPr lang="fr-BE" sz="2500" dirty="0" err="1" smtClean="0"/>
              <a:t>cách</a:t>
            </a:r>
            <a:r>
              <a:rPr lang="fr-BE" sz="2500" dirty="0" smtClean="0"/>
              <a:t> </a:t>
            </a:r>
            <a:r>
              <a:rPr lang="fr-BE" sz="2500" dirty="0" err="1" smtClean="0"/>
              <a:t>nhau</a:t>
            </a:r>
            <a:r>
              <a:rPr lang="fr-BE" sz="2500" dirty="0" smtClean="0"/>
              <a:t> </a:t>
            </a:r>
            <a:r>
              <a:rPr lang="fr-BE" sz="2500" dirty="0" err="1" smtClean="0"/>
              <a:t>dấu</a:t>
            </a:r>
            <a:r>
              <a:rPr lang="fr-BE" sz="2500" dirty="0" smtClean="0"/>
              <a:t> « , ».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 smtClean="0"/>
              <a:t>+ File </a:t>
            </a:r>
            <a:r>
              <a:rPr lang="fr-BE" sz="2500" dirty="0" err="1" smtClean="0"/>
              <a:t>Text</a:t>
            </a:r>
            <a:r>
              <a:rPr lang="fr-BE" sz="2500" dirty="0" smtClean="0"/>
              <a:t> (*.</a:t>
            </a:r>
            <a:r>
              <a:rPr lang="fr-BE" sz="2500" dirty="0" err="1" smtClean="0"/>
              <a:t>txt</a:t>
            </a:r>
            <a:r>
              <a:rPr lang="fr-BE" sz="2500" dirty="0" smtClean="0"/>
              <a:t>): là </a:t>
            </a:r>
            <a:r>
              <a:rPr lang="fr-BE" sz="2500" dirty="0" err="1" smtClean="0"/>
              <a:t>định</a:t>
            </a:r>
            <a:r>
              <a:rPr lang="fr-BE" sz="2500" dirty="0" smtClean="0"/>
              <a:t> </a:t>
            </a:r>
            <a:r>
              <a:rPr lang="fr-BE" sz="2500" dirty="0" err="1" smtClean="0"/>
              <a:t>dạng</a:t>
            </a:r>
            <a:r>
              <a:rPr lang="fr-BE" sz="2500" dirty="0" smtClean="0"/>
              <a:t> </a:t>
            </a:r>
            <a:r>
              <a:rPr lang="fr-BE" sz="2500" dirty="0" err="1" smtClean="0"/>
              <a:t>văn</a:t>
            </a:r>
            <a:r>
              <a:rPr lang="fr-BE" sz="2500" dirty="0" smtClean="0"/>
              <a:t> </a:t>
            </a:r>
            <a:r>
              <a:rPr lang="fr-BE" sz="2500" dirty="0" err="1" smtClean="0"/>
              <a:t>bản</a:t>
            </a:r>
            <a:r>
              <a:rPr lang="fr-BE" sz="2500" dirty="0" smtClean="0"/>
              <a:t> </a:t>
            </a:r>
            <a:r>
              <a:rPr lang="fr-BE" sz="2500" dirty="0" err="1" smtClean="0"/>
              <a:t>đơn</a:t>
            </a:r>
            <a:r>
              <a:rPr lang="fr-BE" sz="2500" dirty="0" smtClean="0"/>
              <a:t> </a:t>
            </a:r>
            <a:r>
              <a:rPr lang="fr-BE" sz="2500" dirty="0" err="1" smtClean="0"/>
              <a:t>giản</a:t>
            </a:r>
            <a:r>
              <a:rPr lang="fr-BE" sz="2500" dirty="0" smtClean="0"/>
              <a:t>, file </a:t>
            </a:r>
            <a:r>
              <a:rPr lang="fr-BE" sz="2500" dirty="0" err="1" smtClean="0"/>
              <a:t>kết</a:t>
            </a:r>
            <a:r>
              <a:rPr lang="fr-BE" sz="2500" dirty="0" smtClean="0"/>
              <a:t> </a:t>
            </a:r>
            <a:r>
              <a:rPr lang="fr-BE" sz="2500" dirty="0" err="1" smtClean="0"/>
              <a:t>xuất</a:t>
            </a:r>
            <a:r>
              <a:rPr lang="fr-BE" sz="2500" dirty="0" smtClean="0"/>
              <a:t> </a:t>
            </a:r>
            <a:r>
              <a:rPr lang="fr-BE" sz="2500" dirty="0" err="1" smtClean="0"/>
              <a:t>phân</a:t>
            </a:r>
            <a:r>
              <a:rPr lang="fr-BE" sz="2500" dirty="0" smtClean="0"/>
              <a:t> </a:t>
            </a:r>
            <a:r>
              <a:rPr lang="fr-BE" sz="2500" dirty="0" err="1" smtClean="0"/>
              <a:t>cách</a:t>
            </a:r>
            <a:r>
              <a:rPr lang="fr-BE" sz="2500" dirty="0" smtClean="0"/>
              <a:t> </a:t>
            </a:r>
            <a:r>
              <a:rPr lang="fr-BE" sz="2500" dirty="0" err="1" smtClean="0"/>
              <a:t>giữa</a:t>
            </a:r>
            <a:r>
              <a:rPr lang="fr-BE" sz="2500" dirty="0" smtClean="0"/>
              <a:t> </a:t>
            </a:r>
            <a:r>
              <a:rPr lang="fr-BE" sz="2500" dirty="0" err="1" smtClean="0"/>
              <a:t>các</a:t>
            </a:r>
            <a:r>
              <a:rPr lang="fr-BE" sz="2500" dirty="0" smtClean="0"/>
              <a:t> </a:t>
            </a:r>
            <a:r>
              <a:rPr lang="fr-BE" sz="2500" dirty="0" err="1" smtClean="0"/>
              <a:t>cột</a:t>
            </a:r>
            <a:r>
              <a:rPr lang="fr-BE" sz="2500" dirty="0" smtClean="0"/>
              <a:t> </a:t>
            </a:r>
            <a:r>
              <a:rPr lang="fr-BE" sz="2500" dirty="0" err="1" smtClean="0"/>
              <a:t>dữ</a:t>
            </a:r>
            <a:r>
              <a:rPr lang="fr-BE" sz="2500" dirty="0" smtClean="0"/>
              <a:t> </a:t>
            </a:r>
            <a:r>
              <a:rPr lang="fr-BE" sz="2500" dirty="0" err="1" smtClean="0"/>
              <a:t>liệu</a:t>
            </a:r>
            <a:r>
              <a:rPr lang="fr-BE" sz="2500" dirty="0" smtClean="0"/>
              <a:t> là </a:t>
            </a:r>
            <a:r>
              <a:rPr lang="fr-BE" sz="2500" dirty="0" err="1" smtClean="0"/>
              <a:t>dấu</a:t>
            </a:r>
            <a:r>
              <a:rPr lang="fr-BE" sz="2500" dirty="0" smtClean="0"/>
              <a:t> « , ». File </a:t>
            </a:r>
            <a:r>
              <a:rPr lang="fr-BE" sz="2500" dirty="0" err="1" smtClean="0"/>
              <a:t>được</a:t>
            </a:r>
            <a:r>
              <a:rPr lang="fr-BE" sz="2500" dirty="0" smtClean="0"/>
              <a:t> </a:t>
            </a:r>
            <a:r>
              <a:rPr lang="fr-BE" sz="2500" dirty="0" err="1" smtClean="0"/>
              <a:t>mã</a:t>
            </a:r>
            <a:r>
              <a:rPr lang="fr-BE" sz="2500" dirty="0" smtClean="0"/>
              <a:t> </a:t>
            </a:r>
            <a:r>
              <a:rPr lang="fr-BE" sz="2500" dirty="0" err="1" smtClean="0"/>
              <a:t>hóa</a:t>
            </a:r>
            <a:r>
              <a:rPr lang="fr-BE" sz="2500" dirty="0" smtClean="0"/>
              <a:t> </a:t>
            </a:r>
            <a:r>
              <a:rPr lang="fr-BE" sz="2500" dirty="0" err="1" smtClean="0"/>
              <a:t>theo</a:t>
            </a:r>
            <a:r>
              <a:rPr lang="fr-BE" sz="2500" dirty="0" smtClean="0"/>
              <a:t> </a:t>
            </a:r>
            <a:r>
              <a:rPr lang="fr-BE" sz="2500" dirty="0" err="1" smtClean="0"/>
              <a:t>bảng</a:t>
            </a:r>
            <a:r>
              <a:rPr lang="fr-BE" sz="2500" dirty="0" smtClean="0"/>
              <a:t> </a:t>
            </a:r>
            <a:r>
              <a:rPr lang="fr-BE" sz="2500" dirty="0" err="1" smtClean="0"/>
              <a:t>mã</a:t>
            </a:r>
            <a:r>
              <a:rPr lang="fr-BE" sz="2500" dirty="0" smtClean="0"/>
              <a:t> ANSI.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4231" t="52083" r="25403" b="26042"/>
          <a:stretch/>
        </p:blipFill>
        <p:spPr>
          <a:xfrm>
            <a:off x="1508302" y="4953000"/>
            <a:ext cx="655320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74146"/>
            <a:ext cx="9067800" cy="58060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47739" y="76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V="1">
            <a:off x="947739" y="838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46151" y="76200"/>
            <a:ext cx="1651000" cy="960438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EB9912"/>
              </a:gs>
              <a:gs pos="7100">
                <a:srgbClr val="E69105"/>
              </a:gs>
              <a:gs pos="0">
                <a:srgbClr val="F5A51E"/>
              </a:gs>
              <a:gs pos="70434">
                <a:srgbClr val="FAAC25"/>
              </a:gs>
              <a:gs pos="89600">
                <a:srgbClr val="FCCE82"/>
              </a:gs>
              <a:gs pos="100000">
                <a:srgbClr val="FAAA2D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47739" y="228600"/>
            <a:ext cx="1482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02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2895600" y="381000"/>
            <a:ext cx="54708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Chuẩn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hóa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cấu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trúc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File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dữ</a:t>
            </a:r>
            <a:r>
              <a:rPr lang="en-US" altLang="en-US" sz="2200" b="1" dirty="0" smtClean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935F0B"/>
                </a:solidFill>
                <a:latin typeface="Arial" panose="020B0604020202020204" pitchFamily="34" charset="0"/>
              </a:rPr>
              <a:t>liệu</a:t>
            </a:r>
            <a:endParaRPr lang="en-US" altLang="en-US" sz="2200" b="1" dirty="0">
              <a:solidFill>
                <a:srgbClr val="935F0B"/>
              </a:solidFill>
              <a:latin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3008" y="1189039"/>
            <a:ext cx="7803791" cy="5440362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smtClean="0"/>
              <a:t>3. </a:t>
            </a:r>
            <a:r>
              <a:rPr lang="fr-BE" sz="2500" b="1" dirty="0" err="1" smtClean="0"/>
              <a:t>Định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dạng</a:t>
            </a:r>
            <a:r>
              <a:rPr lang="fr-BE" sz="2500" b="1" dirty="0" smtClean="0"/>
              <a:t> File </a:t>
            </a:r>
            <a:r>
              <a:rPr lang="fr-BE" sz="2500" b="1" dirty="0" err="1" smtClean="0"/>
              <a:t>dữ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liệu</a:t>
            </a:r>
            <a:r>
              <a:rPr lang="fr-BE" sz="2500" b="1" dirty="0" smtClean="0"/>
              <a:t> Excel (*.CSV)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2475" t="5208" r="28331" b="23959"/>
          <a:stretch/>
        </p:blipFill>
        <p:spPr>
          <a:xfrm>
            <a:off x="1905000" y="1752600"/>
            <a:ext cx="5775503" cy="467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74146"/>
            <a:ext cx="9067800" cy="58060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47739" y="76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V="1">
            <a:off x="947739" y="838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46151" y="76200"/>
            <a:ext cx="1651000" cy="960438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EB9912"/>
              </a:gs>
              <a:gs pos="7100">
                <a:srgbClr val="E69105"/>
              </a:gs>
              <a:gs pos="0">
                <a:srgbClr val="F5A51E"/>
              </a:gs>
              <a:gs pos="70434">
                <a:srgbClr val="FAAC25"/>
              </a:gs>
              <a:gs pos="89600">
                <a:srgbClr val="FCCE82"/>
              </a:gs>
              <a:gs pos="100000">
                <a:srgbClr val="FAAA2D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47739" y="228600"/>
            <a:ext cx="1482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02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2895600" y="381000"/>
            <a:ext cx="54708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Triển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tọa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độ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MicroStation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V8i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83008" y="1189039"/>
            <a:ext cx="7803791" cy="5440362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smtClean="0"/>
              <a:t>1. </a:t>
            </a:r>
            <a:r>
              <a:rPr lang="fr-BE" sz="2500" b="1" dirty="0" err="1" smtClean="0"/>
              <a:t>Công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tác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chuẩn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bị</a:t>
            </a: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 smtClean="0"/>
              <a:t>	- </a:t>
            </a:r>
            <a:r>
              <a:rPr lang="fr-BE" sz="2500" dirty="0" err="1" smtClean="0"/>
              <a:t>MicroStation</a:t>
            </a:r>
            <a:r>
              <a:rPr lang="fr-BE" sz="2500" dirty="0" smtClean="0"/>
              <a:t> V8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/>
              <a:t>	</a:t>
            </a:r>
            <a:r>
              <a:rPr lang="fr-BE" sz="2500" dirty="0" smtClean="0"/>
              <a:t>- </a:t>
            </a:r>
            <a:r>
              <a:rPr lang="fr-BE" sz="2500" dirty="0" err="1" smtClean="0"/>
              <a:t>Seed</a:t>
            </a:r>
            <a:r>
              <a:rPr lang="fr-BE" sz="2500" dirty="0" smtClean="0"/>
              <a:t> File </a:t>
            </a:r>
            <a:r>
              <a:rPr lang="fr-BE" sz="2500" dirty="0" err="1" smtClean="0"/>
              <a:t>chuẩn</a:t>
            </a:r>
            <a:r>
              <a:rPr lang="fr-BE" sz="2500" dirty="0" smtClean="0"/>
              <a:t>: </a:t>
            </a:r>
            <a:r>
              <a:rPr lang="fr-BE" sz="2500" dirty="0" err="1" smtClean="0"/>
              <a:t>sử</a:t>
            </a:r>
            <a:r>
              <a:rPr lang="fr-BE" sz="2500" dirty="0" smtClean="0"/>
              <a:t> </a:t>
            </a:r>
            <a:r>
              <a:rPr lang="fr-BE" sz="2500" dirty="0" err="1" smtClean="0"/>
              <a:t>dụng</a:t>
            </a:r>
            <a:r>
              <a:rPr lang="fr-BE" sz="2500" dirty="0" smtClean="0"/>
              <a:t> file </a:t>
            </a:r>
            <a:r>
              <a:rPr lang="fr-BE" sz="2500" b="1" dirty="0" err="1" smtClean="0"/>
              <a:t>Seed_BD</a:t>
            </a: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 smtClean="0"/>
              <a:t>	- </a:t>
            </a:r>
            <a:r>
              <a:rPr lang="fr-BE" sz="2500" dirty="0" err="1" smtClean="0"/>
              <a:t>Cell</a:t>
            </a:r>
            <a:r>
              <a:rPr lang="fr-BE" sz="2500" dirty="0" smtClean="0"/>
              <a:t> File: </a:t>
            </a:r>
            <a:r>
              <a:rPr lang="fr-BE" sz="2500" dirty="0" err="1" smtClean="0"/>
              <a:t>sử</a:t>
            </a:r>
            <a:r>
              <a:rPr lang="fr-BE" sz="2500" dirty="0" smtClean="0"/>
              <a:t> </a:t>
            </a:r>
            <a:r>
              <a:rPr lang="fr-BE" sz="2500" dirty="0" err="1" smtClean="0"/>
              <a:t>dụng</a:t>
            </a:r>
            <a:r>
              <a:rPr lang="fr-BE" sz="2500" dirty="0" smtClean="0"/>
              <a:t> file </a:t>
            </a:r>
            <a:r>
              <a:rPr lang="fr-BE" sz="2500" b="1" dirty="0" smtClean="0"/>
              <a:t>KYHIEUDC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 smtClean="0"/>
              <a:t>	- File </a:t>
            </a:r>
            <a:r>
              <a:rPr lang="fr-BE" sz="2500" dirty="0" err="1" smtClean="0"/>
              <a:t>phần</a:t>
            </a:r>
            <a:r>
              <a:rPr lang="fr-BE" sz="2500" dirty="0" smtClean="0"/>
              <a:t> </a:t>
            </a:r>
            <a:r>
              <a:rPr lang="fr-BE" sz="2500" dirty="0" err="1" smtClean="0"/>
              <a:t>mềm</a:t>
            </a:r>
            <a:r>
              <a:rPr lang="fr-BE" sz="2500" dirty="0" smtClean="0"/>
              <a:t>: </a:t>
            </a:r>
            <a:r>
              <a:rPr lang="fr-BE" sz="2500" b="1" dirty="0" smtClean="0"/>
              <a:t>TOADO.DLL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 smtClean="0"/>
              <a:t>	- File </a:t>
            </a:r>
            <a:r>
              <a:rPr lang="fr-BE" sz="2500" dirty="0" err="1" smtClean="0"/>
              <a:t>dữ</a:t>
            </a:r>
            <a:r>
              <a:rPr lang="fr-BE" sz="2500" dirty="0" smtClean="0"/>
              <a:t> </a:t>
            </a:r>
            <a:r>
              <a:rPr lang="fr-BE" sz="2500" dirty="0" err="1" smtClean="0"/>
              <a:t>liệu</a:t>
            </a:r>
            <a:r>
              <a:rPr lang="fr-BE" sz="2500" dirty="0" smtClean="0"/>
              <a:t> </a:t>
            </a:r>
            <a:r>
              <a:rPr lang="fr-BE" sz="2500" dirty="0" err="1" smtClean="0"/>
              <a:t>tọa</a:t>
            </a:r>
            <a:r>
              <a:rPr lang="fr-BE" sz="2500" dirty="0" smtClean="0"/>
              <a:t> </a:t>
            </a:r>
            <a:r>
              <a:rPr lang="fr-BE" sz="2500" dirty="0" err="1" smtClean="0"/>
              <a:t>độ</a:t>
            </a:r>
            <a:r>
              <a:rPr lang="fr-BE" sz="2500" dirty="0" smtClean="0"/>
              <a:t>: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/>
              <a:t>	 </a:t>
            </a:r>
            <a:r>
              <a:rPr lang="fr-BE" sz="2500" dirty="0" smtClean="0"/>
              <a:t>    + </a:t>
            </a:r>
            <a:r>
              <a:rPr lang="fr-BE" sz="2500" b="1" dirty="0" smtClean="0"/>
              <a:t>Test (*.</a:t>
            </a:r>
            <a:r>
              <a:rPr lang="fr-BE" sz="2500" b="1" dirty="0" err="1" smtClean="0"/>
              <a:t>txt</a:t>
            </a:r>
            <a:r>
              <a:rPr lang="fr-BE" sz="2500" b="1" dirty="0" smtClean="0"/>
              <a:t>)</a:t>
            </a:r>
            <a:r>
              <a:rPr lang="fr-BE" sz="2500" dirty="0" smtClean="0"/>
              <a:t>: </a:t>
            </a:r>
            <a:r>
              <a:rPr lang="fr-BE" sz="2500" dirty="0" err="1" smtClean="0"/>
              <a:t>định</a:t>
            </a:r>
            <a:r>
              <a:rPr lang="fr-BE" sz="2500" dirty="0" smtClean="0"/>
              <a:t> </a:t>
            </a:r>
            <a:r>
              <a:rPr lang="fr-BE" sz="2500" dirty="0" err="1" smtClean="0"/>
              <a:t>dạng</a:t>
            </a:r>
            <a:r>
              <a:rPr lang="fr-BE" sz="2500" dirty="0" smtClean="0"/>
              <a:t> ASI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/>
              <a:t>	 </a:t>
            </a:r>
            <a:r>
              <a:rPr lang="fr-BE" sz="2500" dirty="0" smtClean="0"/>
              <a:t>     + </a:t>
            </a:r>
            <a:r>
              <a:rPr lang="fr-BE" sz="2500" b="1" dirty="0" smtClean="0"/>
              <a:t>Excel (*.CSV)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 smtClean="0"/>
              <a:t>Copy file TOADO.DLL </a:t>
            </a:r>
            <a:r>
              <a:rPr lang="fr-BE" sz="2500" dirty="0" err="1" smtClean="0"/>
              <a:t>vào</a:t>
            </a:r>
            <a:r>
              <a:rPr lang="fr-BE" sz="2500" dirty="0" smtClean="0"/>
              <a:t> </a:t>
            </a:r>
            <a:r>
              <a:rPr lang="fr-BE" sz="2500" dirty="0" err="1" smtClean="0"/>
              <a:t>thư</a:t>
            </a:r>
            <a:r>
              <a:rPr lang="fr-BE" sz="2500" dirty="0" smtClean="0"/>
              <a:t> </a:t>
            </a:r>
            <a:r>
              <a:rPr lang="fr-BE" sz="2500" dirty="0" err="1" smtClean="0"/>
              <a:t>mục</a:t>
            </a:r>
            <a:r>
              <a:rPr lang="fr-BE" sz="2500" dirty="0" smtClean="0"/>
              <a:t>: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smtClean="0"/>
              <a:t>             </a:t>
            </a:r>
            <a:r>
              <a:rPr lang="en-US" sz="2500" b="1" dirty="0" smtClean="0"/>
              <a:t>C</a:t>
            </a:r>
            <a:r>
              <a:rPr lang="en-US" sz="2500" b="1" dirty="0"/>
              <a:t>:\Program </a:t>
            </a:r>
            <a:r>
              <a:rPr lang="en-US" sz="2500" b="1" dirty="0" smtClean="0"/>
              <a:t>Files\Bentley\</a:t>
            </a:r>
            <a:r>
              <a:rPr lang="en-US" sz="2500" b="1" dirty="0" err="1" smtClean="0"/>
              <a:t>MicroStation</a:t>
            </a:r>
            <a:r>
              <a:rPr lang="en-US" sz="2500" b="1" dirty="0" smtClean="0"/>
              <a:t>\</a:t>
            </a:r>
            <a:r>
              <a:rPr lang="en-US" sz="2500" b="1" dirty="0" err="1" smtClean="0"/>
              <a:t>mdlapps</a:t>
            </a: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dirty="0"/>
          </a:p>
        </p:txBody>
      </p:sp>
    </p:spTree>
    <p:extLst>
      <p:ext uri="{BB962C8B-B14F-4D97-AF65-F5344CB8AC3E}">
        <p14:creationId xmlns:p14="http://schemas.microsoft.com/office/powerpoint/2010/main" val="194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74146"/>
            <a:ext cx="9067800" cy="58060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47739" y="76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947739" y="838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46151" y="76200"/>
            <a:ext cx="1651000" cy="960438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EB9912"/>
              </a:gs>
              <a:gs pos="7100">
                <a:srgbClr val="E69105"/>
              </a:gs>
              <a:gs pos="0">
                <a:srgbClr val="F5A51E"/>
              </a:gs>
              <a:gs pos="70434">
                <a:srgbClr val="FAAC25"/>
              </a:gs>
              <a:gs pos="89600">
                <a:srgbClr val="FCCE82"/>
              </a:gs>
              <a:gs pos="100000">
                <a:srgbClr val="FAAA2D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47739" y="228600"/>
            <a:ext cx="1482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02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2895600" y="381000"/>
            <a:ext cx="54708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Triển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tọa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độ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MicroStation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V8i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83008" y="1189039"/>
            <a:ext cx="7803791" cy="5440362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/>
              <a:t>2</a:t>
            </a:r>
            <a:r>
              <a:rPr lang="fr-BE" sz="2500" b="1" dirty="0" smtClean="0"/>
              <a:t>. </a:t>
            </a:r>
            <a:r>
              <a:rPr lang="fr-BE" sz="2500" b="1" dirty="0" err="1" smtClean="0"/>
              <a:t>Triển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điểm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tọa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độ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trong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MicroStation</a:t>
            </a:r>
            <a:r>
              <a:rPr lang="fr-BE" sz="2500" b="1" dirty="0" smtClean="0"/>
              <a:t> v8</a:t>
            </a:r>
            <a:endParaRPr lang="fr-BE" sz="2500" b="1" dirty="0"/>
          </a:p>
          <a:p>
            <a:pPr marL="342900" indent="-342900" algn="just" eaLnBrk="1" fontAlgn="auto" hangingPunct="1">
              <a:spcBef>
                <a:spcPts val="200"/>
              </a:spcBef>
              <a:spcAft>
                <a:spcPts val="200"/>
              </a:spcAft>
              <a:buFontTx/>
              <a:buChar char="-"/>
              <a:defRPr/>
            </a:pPr>
            <a:r>
              <a:rPr lang="en-US" sz="2500" dirty="0" err="1" smtClean="0"/>
              <a:t>Mở</a:t>
            </a:r>
            <a:r>
              <a:rPr lang="en-US" sz="2500" dirty="0" smtClean="0"/>
              <a:t> </a:t>
            </a:r>
            <a:r>
              <a:rPr lang="en-US" sz="2500" dirty="0" err="1"/>
              <a:t>Microstation</a:t>
            </a:r>
            <a:r>
              <a:rPr lang="en-US" sz="2500" dirty="0"/>
              <a:t> v8</a:t>
            </a:r>
            <a:r>
              <a:rPr lang="en-US" sz="2500" dirty="0" smtClean="0"/>
              <a:t>:</a:t>
            </a:r>
          </a:p>
          <a:p>
            <a:pPr lvl="1" algn="just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smtClean="0"/>
              <a:t>+ </a:t>
            </a:r>
            <a:r>
              <a:rPr lang="en-US" sz="2500" dirty="0" err="1" smtClean="0"/>
              <a:t>Chọn</a:t>
            </a:r>
            <a:r>
              <a:rPr lang="en-US" sz="2500" dirty="0" smtClean="0"/>
              <a:t> Seed file: </a:t>
            </a:r>
            <a:r>
              <a:rPr lang="fr-BE" sz="2500" b="1" dirty="0" err="1"/>
              <a:t>Seed_BD</a:t>
            </a:r>
            <a:endParaRPr lang="fr-BE" sz="2500" b="1" dirty="0"/>
          </a:p>
          <a:p>
            <a:pPr lvl="1" algn="just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smtClean="0"/>
              <a:t>+ Attach file cell </a:t>
            </a:r>
            <a:r>
              <a:rPr lang="en-US" sz="2500" dirty="0" err="1" smtClean="0"/>
              <a:t>vào</a:t>
            </a:r>
            <a:r>
              <a:rPr lang="en-US" sz="2500" dirty="0" smtClean="0"/>
              <a:t> </a:t>
            </a:r>
            <a:r>
              <a:rPr lang="en-US" sz="2500" dirty="0" err="1" smtClean="0"/>
              <a:t>thư</a:t>
            </a:r>
            <a:r>
              <a:rPr lang="en-US" sz="2500" dirty="0" smtClean="0"/>
              <a:t> </a:t>
            </a:r>
            <a:r>
              <a:rPr lang="en-US" sz="2500" dirty="0" err="1" smtClean="0"/>
              <a:t>viện</a:t>
            </a:r>
            <a:r>
              <a:rPr lang="en-US" sz="2500" dirty="0" smtClean="0"/>
              <a:t>: </a:t>
            </a:r>
            <a:r>
              <a:rPr lang="fr-BE" sz="2500" b="1" dirty="0" smtClean="0"/>
              <a:t>KYHIEUDC</a:t>
            </a:r>
            <a:endParaRPr lang="en-US" sz="2500" dirty="0" smtClean="0"/>
          </a:p>
          <a:p>
            <a:pPr marL="342900" indent="-342900" eaLnBrk="1" fontAlgn="auto" hangingPunct="1">
              <a:spcBef>
                <a:spcPts val="200"/>
              </a:spcBef>
              <a:spcAft>
                <a:spcPts val="200"/>
              </a:spcAft>
              <a:buFontTx/>
              <a:buChar char="-"/>
              <a:defRPr/>
            </a:pPr>
            <a:r>
              <a:rPr lang="en-US" sz="2500" dirty="0" err="1" smtClean="0"/>
              <a:t>Khởi</a:t>
            </a:r>
            <a:r>
              <a:rPr lang="en-US" sz="2500" dirty="0" smtClean="0"/>
              <a:t> </a:t>
            </a:r>
            <a:r>
              <a:rPr lang="en-US" sz="2500" dirty="0" err="1" smtClean="0"/>
              <a:t>động</a:t>
            </a:r>
            <a:r>
              <a:rPr lang="en-US" sz="2500" dirty="0" smtClean="0"/>
              <a:t> </a:t>
            </a:r>
            <a:r>
              <a:rPr lang="en-US" sz="2500" dirty="0" err="1" smtClean="0"/>
              <a:t>tiện</a:t>
            </a:r>
            <a:r>
              <a:rPr lang="en-US" sz="2500" dirty="0" smtClean="0"/>
              <a:t> </a:t>
            </a:r>
            <a:r>
              <a:rPr lang="en-US" sz="2500" dirty="0" err="1" smtClean="0"/>
              <a:t>ích</a:t>
            </a:r>
            <a:r>
              <a:rPr lang="en-US" sz="2500" dirty="0" smtClean="0"/>
              <a:t> </a:t>
            </a:r>
            <a:r>
              <a:rPr lang="en-US" sz="2500" dirty="0" err="1" smtClean="0"/>
              <a:t>phần</a:t>
            </a:r>
            <a:r>
              <a:rPr lang="en-US" sz="2500" dirty="0" smtClean="0"/>
              <a:t> </a:t>
            </a:r>
            <a:r>
              <a:rPr lang="en-US" sz="2500" dirty="0" err="1" smtClean="0"/>
              <a:t>mềm</a:t>
            </a:r>
            <a:r>
              <a:rPr lang="en-US" sz="2500" dirty="0" smtClean="0"/>
              <a:t>:</a:t>
            </a:r>
          </a:p>
          <a:p>
            <a:pPr lvl="1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smtClean="0"/>
              <a:t>+ </a:t>
            </a:r>
            <a:r>
              <a:rPr lang="en-US" sz="2500" dirty="0" err="1" smtClean="0"/>
              <a:t>Cách</a:t>
            </a:r>
            <a:r>
              <a:rPr lang="en-US" sz="2500" dirty="0" smtClean="0"/>
              <a:t> 1: </a:t>
            </a:r>
            <a:r>
              <a:rPr lang="en-US" sz="2500" dirty="0" err="1" smtClean="0"/>
              <a:t>có</a:t>
            </a:r>
            <a:r>
              <a:rPr lang="en-US" sz="2500" dirty="0" smtClean="0"/>
              <a:t> </a:t>
            </a:r>
            <a:r>
              <a:rPr lang="en-US" sz="2500" dirty="0" err="1" smtClean="0"/>
              <a:t>thể</a:t>
            </a:r>
            <a:r>
              <a:rPr lang="en-US" sz="2500" dirty="0" smtClean="0"/>
              <a:t> </a:t>
            </a:r>
            <a:r>
              <a:rPr lang="en-US" sz="2500" dirty="0" err="1" smtClean="0"/>
              <a:t>tạo</a:t>
            </a:r>
            <a:r>
              <a:rPr lang="en-US" sz="2500" dirty="0" smtClean="0"/>
              <a:t> Menu </a:t>
            </a:r>
            <a:r>
              <a:rPr lang="en-US" sz="2500" dirty="0" err="1" smtClean="0"/>
              <a:t>truy</a:t>
            </a:r>
            <a:r>
              <a:rPr lang="en-US" sz="2500" dirty="0" smtClean="0"/>
              <a:t> </a:t>
            </a:r>
            <a:r>
              <a:rPr lang="en-US" sz="2500" dirty="0" err="1" smtClean="0"/>
              <a:t>xuất</a:t>
            </a:r>
            <a:r>
              <a:rPr lang="en-US" sz="2500" dirty="0" smtClean="0"/>
              <a:t> </a:t>
            </a:r>
            <a:r>
              <a:rPr lang="en-US" sz="2500" dirty="0" err="1" smtClean="0"/>
              <a:t>trực</a:t>
            </a:r>
            <a:r>
              <a:rPr lang="en-US" sz="2500" dirty="0" smtClean="0"/>
              <a:t> </a:t>
            </a:r>
            <a:r>
              <a:rPr lang="en-US" sz="2500" dirty="0" err="1" smtClean="0"/>
              <a:t>tiếp</a:t>
            </a:r>
            <a:r>
              <a:rPr lang="en-US" sz="2500" dirty="0" smtClean="0"/>
              <a:t> </a:t>
            </a:r>
            <a:r>
              <a:rPr lang="en-US" sz="2500" dirty="0" err="1" smtClean="0"/>
              <a:t>trên</a:t>
            </a:r>
            <a:r>
              <a:rPr lang="en-US" sz="2500" dirty="0" smtClean="0"/>
              <a:t> Menu Bar </a:t>
            </a:r>
            <a:r>
              <a:rPr lang="en-US" sz="2500" dirty="0" err="1" smtClean="0"/>
              <a:t>của</a:t>
            </a:r>
            <a:r>
              <a:rPr lang="en-US" sz="2500" dirty="0" smtClean="0"/>
              <a:t> </a:t>
            </a:r>
            <a:r>
              <a:rPr lang="en-US" sz="2500" dirty="0" err="1" smtClean="0"/>
              <a:t>MicroStation</a:t>
            </a:r>
            <a:endParaRPr lang="en-US" sz="2500" dirty="0" smtClean="0"/>
          </a:p>
          <a:p>
            <a:pPr lvl="1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smtClean="0"/>
              <a:t>+ </a:t>
            </a:r>
            <a:r>
              <a:rPr lang="en-US" sz="2500" dirty="0" err="1" smtClean="0"/>
              <a:t>Cách</a:t>
            </a:r>
            <a:r>
              <a:rPr lang="en-US" sz="2500" dirty="0" smtClean="0"/>
              <a:t> 2: </a:t>
            </a:r>
            <a:r>
              <a:rPr lang="en-US" sz="2500" dirty="0" err="1" smtClean="0"/>
              <a:t>từ</a:t>
            </a:r>
            <a:r>
              <a:rPr lang="en-US" sz="2500" dirty="0" smtClean="0"/>
              <a:t> </a:t>
            </a:r>
            <a:r>
              <a:rPr lang="en-US" sz="2500" dirty="0" err="1"/>
              <a:t>cửa</a:t>
            </a:r>
            <a:r>
              <a:rPr lang="en-US" sz="2500" dirty="0"/>
              <a:t> </a:t>
            </a:r>
            <a:r>
              <a:rPr lang="en-US" sz="2500" dirty="0" err="1"/>
              <a:t>sổ</a:t>
            </a:r>
            <a:r>
              <a:rPr lang="en-US" sz="2500" dirty="0"/>
              <a:t> </a:t>
            </a:r>
            <a:r>
              <a:rPr lang="en-US" sz="2500" dirty="0" err="1"/>
              <a:t>lệnh</a:t>
            </a:r>
            <a:r>
              <a:rPr lang="en-US" sz="2500" dirty="0"/>
              <a:t> KEY IN </a:t>
            </a:r>
            <a:r>
              <a:rPr lang="en-US" sz="2500" dirty="0" err="1" smtClean="0"/>
              <a:t>nhập</a:t>
            </a:r>
            <a:r>
              <a:rPr lang="en-US" sz="2500" dirty="0" smtClean="0"/>
              <a:t> </a:t>
            </a:r>
            <a:r>
              <a:rPr lang="en-US" sz="2500" dirty="0" err="1" smtClean="0"/>
              <a:t>lệnh</a:t>
            </a:r>
            <a:r>
              <a:rPr lang="en-US" sz="2500" dirty="0" smtClean="0"/>
              <a:t> </a:t>
            </a:r>
            <a:r>
              <a:rPr lang="en-US" sz="2500" i="1" dirty="0" smtClean="0"/>
              <a:t>(</a:t>
            </a:r>
            <a:r>
              <a:rPr lang="en-US" sz="2500" i="1" dirty="0" err="1" smtClean="0"/>
              <a:t>để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nạp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chương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trình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vào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MicroStation</a:t>
            </a:r>
            <a:r>
              <a:rPr lang="en-US" sz="2500" i="1" dirty="0" smtClean="0"/>
              <a:t>)</a:t>
            </a:r>
            <a:r>
              <a:rPr lang="en-US" sz="2500" dirty="0" smtClean="0"/>
              <a:t>:</a:t>
            </a:r>
          </a:p>
          <a:p>
            <a:pPr lvl="1" algn="ctr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b="1" dirty="0" smtClean="0"/>
              <a:t>MDL </a:t>
            </a:r>
            <a:r>
              <a:rPr lang="en-US" sz="2500" b="1" dirty="0"/>
              <a:t>LOAD TOADO,,</a:t>
            </a:r>
            <a:r>
              <a:rPr lang="en-US" sz="2500" b="1" dirty="0" err="1" smtClean="0"/>
              <a:t>MyDomain</a:t>
            </a:r>
            <a:endParaRPr lang="en-US" sz="2500" b="1" dirty="0" smtClean="0"/>
          </a:p>
          <a:p>
            <a:pPr algn="ctr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200" dirty="0" smtClean="0">
                <a:solidFill>
                  <a:schemeClr val="accent1"/>
                </a:solidFill>
              </a:rPr>
              <a:t>(</a:t>
            </a:r>
            <a:r>
              <a:rPr lang="en-US" sz="2200" dirty="0" err="1" smtClean="0">
                <a:solidFill>
                  <a:schemeClr val="accent1"/>
                </a:solidFill>
              </a:rPr>
              <a:t>Chương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</a:rPr>
              <a:t>tình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</a:rPr>
              <a:t>được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</a:rPr>
              <a:t>nạp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</a:rPr>
              <a:t>vào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</a:rPr>
              <a:t>không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</a:rPr>
              <a:t>gian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</a:rPr>
              <a:t>riêng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</a:rPr>
              <a:t>MyDomain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</a:rPr>
              <a:t>để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</a:rPr>
              <a:t>không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</a:rPr>
              <a:t>ảnh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</a:rPr>
              <a:t>hưởng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</a:rPr>
              <a:t>đến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</a:rPr>
              <a:t>các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</a:rPr>
              <a:t>phần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</a:rPr>
              <a:t>mềm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</a:rPr>
              <a:t>thường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</a:rPr>
              <a:t>trú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</a:rPr>
              <a:t>khác</a:t>
            </a:r>
            <a:r>
              <a:rPr lang="en-US" sz="2200" dirty="0" smtClean="0">
                <a:solidFill>
                  <a:schemeClr val="accent1"/>
                </a:solidFill>
              </a:rPr>
              <a:t>)</a:t>
            </a:r>
            <a:endParaRPr lang="en-US" sz="2200" dirty="0">
              <a:solidFill>
                <a:schemeClr val="accent1"/>
              </a:solidFill>
            </a:endParaRPr>
          </a:p>
          <a:p>
            <a:pPr marL="342900" indent="-342900" algn="just" eaLnBrk="1" fontAlgn="auto" hangingPunct="1">
              <a:spcBef>
                <a:spcPts val="200"/>
              </a:spcBef>
              <a:spcAft>
                <a:spcPts val="200"/>
              </a:spcAft>
              <a:buFontTx/>
              <a:buChar char="-"/>
              <a:defRPr/>
            </a:pPr>
            <a:endParaRPr lang="fr-BE" sz="2500" dirty="0" smtClean="0"/>
          </a:p>
        </p:txBody>
      </p:sp>
    </p:spTree>
    <p:extLst>
      <p:ext uri="{BB962C8B-B14F-4D97-AF65-F5344CB8AC3E}">
        <p14:creationId xmlns:p14="http://schemas.microsoft.com/office/powerpoint/2010/main" val="9419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74146"/>
            <a:ext cx="9067800" cy="58060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47739" y="76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947739" y="838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46151" y="76200"/>
            <a:ext cx="1651000" cy="960438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EB9912"/>
              </a:gs>
              <a:gs pos="7100">
                <a:srgbClr val="E69105"/>
              </a:gs>
              <a:gs pos="0">
                <a:srgbClr val="F5A51E"/>
              </a:gs>
              <a:gs pos="70434">
                <a:srgbClr val="FAAC25"/>
              </a:gs>
              <a:gs pos="89600">
                <a:srgbClr val="FCCE82"/>
              </a:gs>
              <a:gs pos="100000">
                <a:srgbClr val="FAAA2D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47739" y="228600"/>
            <a:ext cx="1482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02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2895600" y="381000"/>
            <a:ext cx="54708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Triển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tọa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độ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MicroStation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V8i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83008" y="1189039"/>
            <a:ext cx="7803791" cy="5440362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/>
              <a:t>2</a:t>
            </a:r>
            <a:r>
              <a:rPr lang="fr-BE" sz="2500" b="1" dirty="0" smtClean="0"/>
              <a:t>. </a:t>
            </a:r>
            <a:r>
              <a:rPr lang="fr-BE" sz="2500" b="1" dirty="0" err="1" smtClean="0"/>
              <a:t>Triển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điểm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tọa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độ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trong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MicroStation</a:t>
            </a:r>
            <a:r>
              <a:rPr lang="fr-BE" sz="2500" b="1" dirty="0" smtClean="0"/>
              <a:t> v8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 smtClean="0"/>
          </a:p>
          <a:p>
            <a:pPr lvl="1" fontAlgn="auto">
              <a:spcBef>
                <a:spcPts val="200"/>
              </a:spcBef>
              <a:spcAft>
                <a:spcPts val="200"/>
              </a:spcAft>
              <a:defRPr/>
            </a:pPr>
            <a:endParaRPr lang="fr-BE" sz="2500" b="1" dirty="0"/>
          </a:p>
          <a:p>
            <a:pPr lvl="1" algn="ctr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err="1" smtClean="0"/>
              <a:t>Hình</a:t>
            </a:r>
            <a:r>
              <a:rPr lang="en-US" sz="2500" dirty="0" smtClean="0"/>
              <a:t> 2.1: </a:t>
            </a:r>
            <a:r>
              <a:rPr lang="en-US" sz="2500" dirty="0" err="1" smtClean="0"/>
              <a:t>Giao</a:t>
            </a:r>
            <a:r>
              <a:rPr lang="en-US" sz="2500" dirty="0" smtClean="0"/>
              <a:t> </a:t>
            </a:r>
            <a:r>
              <a:rPr lang="en-US" sz="2500" dirty="0" err="1" smtClean="0"/>
              <a:t>diện</a:t>
            </a:r>
            <a:r>
              <a:rPr lang="en-US" sz="2500" dirty="0" smtClean="0"/>
              <a:t> </a:t>
            </a:r>
            <a:r>
              <a:rPr lang="en-US" sz="2500" dirty="0" err="1" smtClean="0"/>
              <a:t>phần</a:t>
            </a:r>
            <a:r>
              <a:rPr lang="en-US" sz="2500" dirty="0" smtClean="0"/>
              <a:t> </a:t>
            </a:r>
            <a:r>
              <a:rPr lang="en-US" sz="2500" dirty="0" err="1" smtClean="0"/>
              <a:t>mềm</a:t>
            </a:r>
            <a:endParaRPr lang="en-US" sz="2500" dirty="0" smtClean="0"/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l="29166" t="26226" r="30929" b="7925"/>
          <a:stretch/>
        </p:blipFill>
        <p:spPr bwMode="auto">
          <a:xfrm>
            <a:off x="2659064" y="1737520"/>
            <a:ext cx="4616807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49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74146"/>
            <a:ext cx="9067800" cy="58060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47739" y="76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947739" y="838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46151" y="76200"/>
            <a:ext cx="1651000" cy="960438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EB9912"/>
              </a:gs>
              <a:gs pos="7100">
                <a:srgbClr val="E69105"/>
              </a:gs>
              <a:gs pos="0">
                <a:srgbClr val="F5A51E"/>
              </a:gs>
              <a:gs pos="70434">
                <a:srgbClr val="FAAC25"/>
              </a:gs>
              <a:gs pos="89600">
                <a:srgbClr val="FCCE82"/>
              </a:gs>
              <a:gs pos="100000">
                <a:srgbClr val="FAAA2D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47739" y="228600"/>
            <a:ext cx="1482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02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2895600" y="381000"/>
            <a:ext cx="54708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Triển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tọa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độ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MicroStation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V8i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83008" y="1189039"/>
            <a:ext cx="7803791" cy="5440362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/>
              <a:t>2</a:t>
            </a:r>
            <a:r>
              <a:rPr lang="fr-BE" sz="2500" b="1" dirty="0" smtClean="0"/>
              <a:t>. </a:t>
            </a:r>
            <a:r>
              <a:rPr lang="fr-BE" sz="2500" b="1" dirty="0" err="1" smtClean="0"/>
              <a:t>Triển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điểm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tọa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độ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trong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MicroStation</a:t>
            </a:r>
            <a:r>
              <a:rPr lang="fr-BE" sz="2500" b="1" dirty="0" smtClean="0"/>
              <a:t> v8</a:t>
            </a:r>
            <a:endParaRPr lang="fr-BE" sz="2500" b="1" dirty="0"/>
          </a:p>
          <a:p>
            <a:pPr algn="just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b="1" dirty="0" err="1" smtClean="0"/>
              <a:t>Bước</a:t>
            </a:r>
            <a:r>
              <a:rPr lang="en-US" sz="2500" b="1" dirty="0" smtClean="0"/>
              <a:t> </a:t>
            </a:r>
            <a:r>
              <a:rPr lang="en-US" sz="2500" b="1" dirty="0"/>
              <a:t>1:</a:t>
            </a:r>
            <a:r>
              <a:rPr lang="en-US" sz="2500" dirty="0"/>
              <a:t> </a:t>
            </a:r>
          </a:p>
          <a:p>
            <a:pPr marL="342900" lvl="1" indent="-342900" algn="just" fontAlgn="auto">
              <a:spcBef>
                <a:spcPts val="200"/>
              </a:spcBef>
              <a:spcAft>
                <a:spcPts val="200"/>
              </a:spcAft>
              <a:buFontTx/>
              <a:buChar char="-"/>
              <a:defRPr/>
            </a:pPr>
            <a:r>
              <a:rPr lang="en-US" sz="2500" dirty="0" err="1"/>
              <a:t>Chọn</a:t>
            </a:r>
            <a:r>
              <a:rPr lang="en-US" sz="2500" dirty="0"/>
              <a:t> </a:t>
            </a:r>
            <a:r>
              <a:rPr lang="en-US" sz="2500" b="1" dirty="0"/>
              <a:t>File&gt;&gt;OPEN</a:t>
            </a:r>
            <a:r>
              <a:rPr lang="en-US" sz="2500" dirty="0"/>
              <a:t>: </a:t>
            </a:r>
            <a:r>
              <a:rPr lang="en-US" sz="2500" dirty="0" err="1"/>
              <a:t>chọn</a:t>
            </a:r>
            <a:r>
              <a:rPr lang="en-US" sz="2500" dirty="0"/>
              <a:t> File </a:t>
            </a:r>
            <a:r>
              <a:rPr lang="en-US" sz="2500" dirty="0" err="1"/>
              <a:t>tọa</a:t>
            </a:r>
            <a:r>
              <a:rPr lang="en-US" sz="2500" dirty="0"/>
              <a:t> </a:t>
            </a:r>
            <a:r>
              <a:rPr lang="en-US" sz="2500" dirty="0" err="1"/>
              <a:t>độ</a:t>
            </a:r>
            <a:r>
              <a:rPr lang="en-US" sz="2500" dirty="0"/>
              <a:t> </a:t>
            </a:r>
            <a:r>
              <a:rPr lang="en-US" sz="2500" dirty="0" err="1"/>
              <a:t>được</a:t>
            </a:r>
            <a:r>
              <a:rPr lang="en-US" sz="2500" dirty="0"/>
              <a:t> </a:t>
            </a:r>
            <a:r>
              <a:rPr lang="en-US" sz="2500" dirty="0" err="1"/>
              <a:t>kết</a:t>
            </a:r>
            <a:r>
              <a:rPr lang="en-US" sz="2500" dirty="0"/>
              <a:t> </a:t>
            </a:r>
            <a:r>
              <a:rPr lang="en-US" sz="2500" dirty="0" err="1"/>
              <a:t>xuất</a:t>
            </a:r>
            <a:r>
              <a:rPr lang="en-US" sz="2500" dirty="0"/>
              <a:t> </a:t>
            </a:r>
            <a:r>
              <a:rPr lang="en-US" sz="2500" dirty="0" err="1"/>
              <a:t>từ</a:t>
            </a:r>
            <a:r>
              <a:rPr lang="en-US" sz="2500" dirty="0"/>
              <a:t> </a:t>
            </a:r>
            <a:r>
              <a:rPr lang="en-US" sz="2500" dirty="0" err="1"/>
              <a:t>máy</a:t>
            </a:r>
            <a:r>
              <a:rPr lang="en-US" sz="2500" dirty="0"/>
              <a:t> COMNAV T300 </a:t>
            </a:r>
            <a:r>
              <a:rPr lang="en-US" sz="2500" dirty="0" err="1"/>
              <a:t>theo</a:t>
            </a:r>
            <a:r>
              <a:rPr lang="en-US" sz="2500" dirty="0"/>
              <a:t> </a:t>
            </a:r>
            <a:r>
              <a:rPr lang="en-US" sz="2500" dirty="0" err="1"/>
              <a:t>định</a:t>
            </a:r>
            <a:r>
              <a:rPr lang="en-US" sz="2500" dirty="0"/>
              <a:t> </a:t>
            </a:r>
            <a:r>
              <a:rPr lang="en-US" sz="2500" dirty="0" err="1"/>
              <a:t>dạng</a:t>
            </a:r>
            <a:r>
              <a:rPr lang="en-US" sz="2500" dirty="0"/>
              <a:t> STT(</a:t>
            </a:r>
            <a:r>
              <a:rPr lang="en-US" sz="2500" dirty="0" err="1"/>
              <a:t>điểm</a:t>
            </a:r>
            <a:r>
              <a:rPr lang="en-US" sz="2500" dirty="0"/>
              <a:t>), Code, X, Y, H.</a:t>
            </a:r>
          </a:p>
          <a:p>
            <a:pPr marL="342900" lvl="1" indent="-342900" algn="just" fontAlgn="auto">
              <a:spcBef>
                <a:spcPts val="200"/>
              </a:spcBef>
              <a:spcAft>
                <a:spcPts val="200"/>
              </a:spcAft>
              <a:buFontTx/>
              <a:buChar char="-"/>
              <a:defRPr/>
            </a:pPr>
            <a:r>
              <a:rPr lang="en-US" sz="2500" dirty="0" err="1"/>
              <a:t>Nội</a:t>
            </a:r>
            <a:r>
              <a:rPr lang="en-US" sz="2500" dirty="0"/>
              <a:t> dung File </a:t>
            </a:r>
            <a:r>
              <a:rPr lang="en-US" sz="2500" dirty="0" err="1"/>
              <a:t>tọa</a:t>
            </a:r>
            <a:r>
              <a:rPr lang="en-US" sz="2500" dirty="0"/>
              <a:t> </a:t>
            </a:r>
            <a:r>
              <a:rPr lang="en-US" sz="2500" dirty="0" err="1"/>
              <a:t>độ</a:t>
            </a:r>
            <a:r>
              <a:rPr lang="en-US" sz="2500" dirty="0"/>
              <a:t> </a:t>
            </a:r>
            <a:r>
              <a:rPr lang="en-US" sz="2500" dirty="0" err="1"/>
              <a:t>được</a:t>
            </a:r>
            <a:r>
              <a:rPr lang="en-US" sz="2500" dirty="0"/>
              <a:t> </a:t>
            </a:r>
            <a:r>
              <a:rPr lang="en-US" sz="2500" dirty="0" err="1"/>
              <a:t>hiển</a:t>
            </a:r>
            <a:r>
              <a:rPr lang="en-US" sz="2500" dirty="0"/>
              <a:t> </a:t>
            </a:r>
            <a:r>
              <a:rPr lang="en-US" sz="2500" dirty="0" err="1"/>
              <a:t>thị</a:t>
            </a:r>
            <a:r>
              <a:rPr lang="en-US" sz="2500" dirty="0"/>
              <a:t> </a:t>
            </a:r>
            <a:r>
              <a:rPr lang="en-US" sz="2500" dirty="0" err="1"/>
              <a:t>lên</a:t>
            </a:r>
            <a:r>
              <a:rPr lang="en-US" sz="2500" dirty="0"/>
              <a:t> </a:t>
            </a:r>
            <a:r>
              <a:rPr lang="en-US" sz="2500" dirty="0" err="1"/>
              <a:t>màn</a:t>
            </a:r>
            <a:r>
              <a:rPr lang="en-US" sz="2500" dirty="0"/>
              <a:t> </a:t>
            </a:r>
            <a:r>
              <a:rPr lang="en-US" sz="2500" dirty="0" err="1"/>
              <a:t>hình</a:t>
            </a:r>
            <a:r>
              <a:rPr lang="en-US" sz="2500" dirty="0"/>
              <a:t>.</a:t>
            </a:r>
          </a:p>
          <a:p>
            <a:pPr algn="just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b="1" dirty="0" err="1"/>
              <a:t>Bước</a:t>
            </a:r>
            <a:r>
              <a:rPr lang="en-US" sz="2500" b="1" dirty="0"/>
              <a:t> 2:</a:t>
            </a:r>
          </a:p>
          <a:p>
            <a:pPr marL="342900" lvl="1" indent="-342900" algn="just" fontAlgn="auto">
              <a:spcBef>
                <a:spcPts val="200"/>
              </a:spcBef>
              <a:spcAft>
                <a:spcPts val="200"/>
              </a:spcAft>
              <a:buFontTx/>
              <a:buChar char="-"/>
              <a:defRPr/>
            </a:pPr>
            <a:r>
              <a:rPr lang="en-US" sz="2500" dirty="0" err="1"/>
              <a:t>Chọn</a:t>
            </a:r>
            <a:r>
              <a:rPr lang="en-US" sz="2500" dirty="0"/>
              <a:t> </a:t>
            </a:r>
            <a:r>
              <a:rPr lang="en-US" sz="2500" dirty="0" err="1"/>
              <a:t>nút</a:t>
            </a:r>
            <a:r>
              <a:rPr lang="en-US" sz="2500" dirty="0"/>
              <a:t>: </a:t>
            </a:r>
            <a:r>
              <a:rPr lang="en-US" sz="2500" dirty="0" err="1"/>
              <a:t>Triển</a:t>
            </a:r>
            <a:r>
              <a:rPr lang="en-US" sz="2500" dirty="0"/>
              <a:t> </a:t>
            </a:r>
            <a:r>
              <a:rPr lang="en-US" sz="2500" dirty="0" err="1"/>
              <a:t>trị</a:t>
            </a:r>
            <a:r>
              <a:rPr lang="en-US" sz="2500" dirty="0"/>
              <a:t> </a:t>
            </a:r>
            <a:r>
              <a:rPr lang="en-US" sz="2500" dirty="0" err="1"/>
              <a:t>đo</a:t>
            </a:r>
            <a:r>
              <a:rPr lang="en-US" sz="2500" dirty="0"/>
              <a:t> </a:t>
            </a:r>
            <a:r>
              <a:rPr lang="en-US" sz="2500" dirty="0" err="1"/>
              <a:t>lên</a:t>
            </a:r>
            <a:r>
              <a:rPr lang="en-US" sz="2500" dirty="0"/>
              <a:t> </a:t>
            </a:r>
            <a:r>
              <a:rPr lang="en-US" sz="2500" dirty="0" err="1"/>
              <a:t>Microstation</a:t>
            </a:r>
            <a:r>
              <a:rPr lang="en-US" sz="2500" dirty="0"/>
              <a:t>, </a:t>
            </a:r>
            <a:r>
              <a:rPr lang="en-US" sz="2500" dirty="0" err="1"/>
              <a:t>nếu</a:t>
            </a:r>
            <a:r>
              <a:rPr lang="en-US" sz="2500" dirty="0"/>
              <a:t> File </a:t>
            </a:r>
            <a:r>
              <a:rPr lang="en-US" sz="2500" dirty="0" err="1"/>
              <a:t>tọa</a:t>
            </a:r>
            <a:r>
              <a:rPr lang="en-US" sz="2500" dirty="0"/>
              <a:t> </a:t>
            </a:r>
            <a:r>
              <a:rPr lang="en-US" sz="2500" dirty="0" err="1"/>
              <a:t>độ</a:t>
            </a:r>
            <a:r>
              <a:rPr lang="en-US" sz="2500" dirty="0"/>
              <a:t> </a:t>
            </a:r>
            <a:r>
              <a:rPr lang="en-US" sz="2500" dirty="0" err="1"/>
              <a:t>không</a:t>
            </a:r>
            <a:r>
              <a:rPr lang="en-US" sz="2500" dirty="0"/>
              <a:t> </a:t>
            </a:r>
            <a:r>
              <a:rPr lang="en-US" sz="2500" dirty="0" err="1"/>
              <a:t>đúng</a:t>
            </a:r>
            <a:r>
              <a:rPr lang="en-US" sz="2500" dirty="0"/>
              <a:t> </a:t>
            </a:r>
            <a:r>
              <a:rPr lang="en-US" sz="2500" dirty="0" err="1"/>
              <a:t>định</a:t>
            </a:r>
            <a:r>
              <a:rPr lang="en-US" sz="2500" dirty="0"/>
              <a:t> </a:t>
            </a:r>
            <a:r>
              <a:rPr lang="en-US" sz="2500" dirty="0" err="1"/>
              <a:t>dạng</a:t>
            </a:r>
            <a:r>
              <a:rPr lang="en-US" sz="2500" dirty="0"/>
              <a:t> </a:t>
            </a:r>
            <a:r>
              <a:rPr lang="en-US" sz="2500" dirty="0" err="1"/>
              <a:t>chương</a:t>
            </a:r>
            <a:r>
              <a:rPr lang="en-US" sz="2500" dirty="0"/>
              <a:t> </a:t>
            </a:r>
            <a:r>
              <a:rPr lang="en-US" sz="2500" dirty="0" err="1"/>
              <a:t>trình</a:t>
            </a:r>
            <a:r>
              <a:rPr lang="en-US" sz="2500" dirty="0"/>
              <a:t> </a:t>
            </a:r>
            <a:r>
              <a:rPr lang="en-US" sz="2500" dirty="0" err="1"/>
              <a:t>sẽ</a:t>
            </a:r>
            <a:r>
              <a:rPr lang="en-US" sz="2500" dirty="0"/>
              <a:t> </a:t>
            </a:r>
            <a:r>
              <a:rPr lang="en-US" sz="2500" dirty="0" err="1"/>
              <a:t>báo</a:t>
            </a:r>
            <a:r>
              <a:rPr lang="en-US" sz="2500" dirty="0"/>
              <a:t> </a:t>
            </a:r>
            <a:r>
              <a:rPr lang="en-US" sz="2500" dirty="0" err="1"/>
              <a:t>lỗi</a:t>
            </a:r>
            <a:r>
              <a:rPr lang="en-US" sz="2500" dirty="0"/>
              <a:t>.</a:t>
            </a:r>
          </a:p>
          <a:p>
            <a:pPr marL="342900" lvl="1" indent="-342900" algn="just" fontAlgn="auto">
              <a:spcBef>
                <a:spcPts val="200"/>
              </a:spcBef>
              <a:spcAft>
                <a:spcPts val="200"/>
              </a:spcAft>
              <a:buFontTx/>
              <a:buChar char="-"/>
              <a:defRPr/>
            </a:pPr>
            <a:r>
              <a:rPr lang="en-US" sz="2500" dirty="0" err="1"/>
              <a:t>Chương</a:t>
            </a:r>
            <a:r>
              <a:rPr lang="en-US" sz="2500" dirty="0"/>
              <a:t> </a:t>
            </a:r>
            <a:r>
              <a:rPr lang="en-US" sz="2500" dirty="0" err="1"/>
              <a:t>trình</a:t>
            </a:r>
            <a:r>
              <a:rPr lang="en-US" sz="2500" dirty="0"/>
              <a:t> </a:t>
            </a:r>
            <a:r>
              <a:rPr lang="en-US" sz="2500" dirty="0" err="1"/>
              <a:t>sẽ</a:t>
            </a:r>
            <a:r>
              <a:rPr lang="en-US" sz="2500" dirty="0"/>
              <a:t> </a:t>
            </a:r>
            <a:r>
              <a:rPr lang="en-US" sz="2500" dirty="0" err="1"/>
              <a:t>tự</a:t>
            </a:r>
            <a:r>
              <a:rPr lang="en-US" sz="2500" dirty="0"/>
              <a:t> </a:t>
            </a:r>
            <a:r>
              <a:rPr lang="en-US" sz="2500" dirty="0" err="1"/>
              <a:t>động</a:t>
            </a:r>
            <a:r>
              <a:rPr lang="en-US" sz="2500" dirty="0"/>
              <a:t> </a:t>
            </a:r>
            <a:r>
              <a:rPr lang="en-US" sz="2500" dirty="0" err="1"/>
              <a:t>triển</a:t>
            </a:r>
            <a:r>
              <a:rPr lang="en-US" sz="2500" dirty="0"/>
              <a:t> </a:t>
            </a:r>
            <a:r>
              <a:rPr lang="en-US" sz="2500" dirty="0" err="1"/>
              <a:t>tọa</a:t>
            </a:r>
            <a:r>
              <a:rPr lang="en-US" sz="2500" dirty="0"/>
              <a:t> </a:t>
            </a:r>
            <a:r>
              <a:rPr lang="en-US" sz="2500" dirty="0" err="1"/>
              <a:t>độ</a:t>
            </a:r>
            <a:r>
              <a:rPr lang="en-US" sz="2500" dirty="0"/>
              <a:t> </a:t>
            </a:r>
            <a:r>
              <a:rPr lang="en-US" sz="2500" dirty="0" err="1"/>
              <a:t>lên</a:t>
            </a:r>
            <a:r>
              <a:rPr lang="en-US" sz="2500" dirty="0"/>
              <a:t> </a:t>
            </a:r>
            <a:r>
              <a:rPr lang="en-US" sz="2500" dirty="0" err="1"/>
              <a:t>các</a:t>
            </a:r>
            <a:r>
              <a:rPr lang="en-US" sz="2500" dirty="0"/>
              <a:t> </a:t>
            </a:r>
            <a:r>
              <a:rPr lang="en-US" sz="2500" dirty="0" err="1"/>
              <a:t>lớp</a:t>
            </a:r>
            <a:r>
              <a:rPr lang="en-US" sz="2500" dirty="0"/>
              <a:t> </a:t>
            </a:r>
            <a:r>
              <a:rPr lang="en-US" sz="2500" dirty="0" err="1"/>
              <a:t>theo</a:t>
            </a:r>
            <a:r>
              <a:rPr lang="en-US" sz="2500" dirty="0"/>
              <a:t> </a:t>
            </a:r>
            <a:r>
              <a:rPr lang="en-US" sz="2500" dirty="0" err="1"/>
              <a:t>thông</a:t>
            </a:r>
            <a:r>
              <a:rPr lang="en-US" sz="2500" dirty="0"/>
              <a:t> </a:t>
            </a:r>
            <a:r>
              <a:rPr lang="en-US" sz="2500" dirty="0" err="1"/>
              <a:t>tư</a:t>
            </a:r>
            <a:r>
              <a:rPr lang="en-US" sz="2500" dirty="0"/>
              <a:t> 25 </a:t>
            </a:r>
            <a:r>
              <a:rPr lang="en-US" sz="2500" dirty="0" err="1"/>
              <a:t>và</a:t>
            </a:r>
            <a:r>
              <a:rPr lang="en-US" sz="2500" dirty="0"/>
              <a:t> </a:t>
            </a:r>
            <a:r>
              <a:rPr lang="en-US" sz="2500" dirty="0" err="1"/>
              <a:t>thông</a:t>
            </a:r>
            <a:r>
              <a:rPr lang="en-US" sz="2500" dirty="0"/>
              <a:t> </a:t>
            </a:r>
            <a:r>
              <a:rPr lang="en-US" sz="2500" dirty="0" err="1"/>
              <a:t>báo</a:t>
            </a:r>
            <a:r>
              <a:rPr lang="en-US" sz="2500" dirty="0"/>
              <a:t> </a:t>
            </a:r>
            <a:r>
              <a:rPr lang="en-US" sz="2500" dirty="0" err="1"/>
              <a:t>Triển</a:t>
            </a:r>
            <a:r>
              <a:rPr lang="en-US" sz="2500" dirty="0"/>
              <a:t> </a:t>
            </a:r>
            <a:r>
              <a:rPr lang="en-US" sz="2500" dirty="0" err="1"/>
              <a:t>trị</a:t>
            </a:r>
            <a:r>
              <a:rPr lang="en-US" sz="2500" dirty="0"/>
              <a:t> </a:t>
            </a:r>
            <a:r>
              <a:rPr lang="en-US" sz="2500" dirty="0" err="1"/>
              <a:t>đo</a:t>
            </a:r>
            <a:r>
              <a:rPr lang="en-US" sz="2500" dirty="0"/>
              <a:t> </a:t>
            </a:r>
            <a:r>
              <a:rPr lang="en-US" sz="2500" dirty="0" err="1"/>
              <a:t>thành</a:t>
            </a:r>
            <a:r>
              <a:rPr lang="en-US" sz="2500" dirty="0"/>
              <a:t> </a:t>
            </a:r>
            <a:r>
              <a:rPr lang="en-US" sz="2500" dirty="0" err="1"/>
              <a:t>công</a:t>
            </a:r>
            <a:r>
              <a:rPr lang="en-US" sz="2500" dirty="0"/>
              <a:t>.</a:t>
            </a:r>
          </a:p>
          <a:p>
            <a:pPr marL="342900" indent="-342900" algn="just" eaLnBrk="1" fontAlgn="auto" hangingPunct="1">
              <a:spcBef>
                <a:spcPts val="200"/>
              </a:spcBef>
              <a:spcAft>
                <a:spcPts val="200"/>
              </a:spcAft>
              <a:buFontTx/>
              <a:buChar char="-"/>
              <a:defRPr/>
            </a:pPr>
            <a:endParaRPr lang="fr-BE" sz="2500" dirty="0" smtClean="0"/>
          </a:p>
        </p:txBody>
      </p:sp>
    </p:spTree>
    <p:extLst>
      <p:ext uri="{BB962C8B-B14F-4D97-AF65-F5344CB8AC3E}">
        <p14:creationId xmlns:p14="http://schemas.microsoft.com/office/powerpoint/2010/main" val="26961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541" y="350914"/>
            <a:ext cx="9036718" cy="70318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541" y="0"/>
            <a:ext cx="9036718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847725" y="152400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 flipV="1">
            <a:off x="847725" y="1020762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846138" y="153989"/>
            <a:ext cx="1652587" cy="1065212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696969"/>
              </a:gs>
              <a:gs pos="7100">
                <a:srgbClr val="5D5D5D"/>
              </a:gs>
              <a:gs pos="0">
                <a:srgbClr val="787878"/>
              </a:gs>
              <a:gs pos="70434">
                <a:srgbClr val="787878"/>
              </a:gs>
              <a:gs pos="89600">
                <a:srgbClr val="A0A0A0">
                  <a:lumMod val="95000"/>
                  <a:lumOff val="5000"/>
                </a:srgbClr>
              </a:gs>
              <a:gs pos="100000">
                <a:srgbClr val="8C8C8C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42" name="TextBox 33"/>
          <p:cNvSpPr txBox="1">
            <a:spLocks noChangeArrowheads="1"/>
          </p:cNvSpPr>
          <p:nvPr/>
        </p:nvSpPr>
        <p:spPr bwMode="auto">
          <a:xfrm>
            <a:off x="885825" y="228600"/>
            <a:ext cx="1482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01</a:t>
            </a:r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43" name="Rectangle 28"/>
          <p:cNvSpPr>
            <a:spLocks noChangeArrowheads="1"/>
          </p:cNvSpPr>
          <p:nvPr/>
        </p:nvSpPr>
        <p:spPr bwMode="auto">
          <a:xfrm>
            <a:off x="2667000" y="457200"/>
            <a:ext cx="43640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Giới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thiệu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CODE</a:t>
            </a:r>
            <a:endParaRPr lang="en-US" altLang="en-US" sz="2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83008" y="1401687"/>
            <a:ext cx="7803791" cy="5227713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 smtClean="0"/>
              <a:t>	</a:t>
            </a:r>
            <a:r>
              <a:rPr lang="fr-BE" sz="2500" dirty="0" err="1" smtClean="0"/>
              <a:t>Ứng</a:t>
            </a:r>
            <a:r>
              <a:rPr lang="fr-BE" sz="2500" dirty="0" smtClean="0"/>
              <a:t> </a:t>
            </a:r>
            <a:r>
              <a:rPr lang="fr-BE" sz="2500" dirty="0" err="1"/>
              <a:t>dụng</a:t>
            </a:r>
            <a:r>
              <a:rPr lang="fr-BE" sz="2500" dirty="0"/>
              <a:t> </a:t>
            </a:r>
            <a:r>
              <a:rPr lang="fr-BE" sz="2500" dirty="0" smtClean="0"/>
              <a:t>GNSS </a:t>
            </a:r>
            <a:r>
              <a:rPr lang="fr-BE" sz="2500" dirty="0" err="1"/>
              <a:t>trong</a:t>
            </a:r>
            <a:r>
              <a:rPr lang="fr-BE" sz="2500" dirty="0"/>
              <a:t> </a:t>
            </a:r>
            <a:r>
              <a:rPr lang="fr-BE" sz="2500" dirty="0" err="1" smtClean="0"/>
              <a:t>công</a:t>
            </a:r>
            <a:r>
              <a:rPr lang="fr-BE" sz="2500" dirty="0" smtClean="0"/>
              <a:t> </a:t>
            </a:r>
            <a:r>
              <a:rPr lang="fr-BE" sz="2500" dirty="0" err="1" smtClean="0"/>
              <a:t>tác</a:t>
            </a:r>
            <a:r>
              <a:rPr lang="fr-BE" sz="2500" dirty="0" smtClean="0"/>
              <a:t> </a:t>
            </a:r>
            <a:r>
              <a:rPr lang="fr-BE" sz="2500" dirty="0" err="1" smtClean="0"/>
              <a:t>trắc</a:t>
            </a:r>
            <a:r>
              <a:rPr lang="fr-BE" sz="2500" dirty="0" smtClean="0"/>
              <a:t> </a:t>
            </a:r>
            <a:r>
              <a:rPr lang="fr-BE" sz="2500" dirty="0" err="1"/>
              <a:t>địa</a:t>
            </a:r>
            <a:r>
              <a:rPr lang="fr-BE" sz="2500" dirty="0"/>
              <a:t> </a:t>
            </a:r>
            <a:r>
              <a:rPr lang="fr-BE" sz="2500" dirty="0" err="1" smtClean="0"/>
              <a:t>có</a:t>
            </a:r>
            <a:r>
              <a:rPr lang="fr-BE" sz="2500" dirty="0" smtClean="0"/>
              <a:t> </a:t>
            </a:r>
            <a:r>
              <a:rPr lang="fr-BE" sz="2500" dirty="0" err="1"/>
              <a:t>những</a:t>
            </a:r>
            <a:r>
              <a:rPr lang="fr-BE" sz="2500" dirty="0"/>
              <a:t> </a:t>
            </a:r>
            <a:r>
              <a:rPr lang="fr-BE" sz="2500" dirty="0" err="1"/>
              <a:t>ưu</a:t>
            </a:r>
            <a:r>
              <a:rPr lang="fr-BE" sz="2500" dirty="0"/>
              <a:t> </a:t>
            </a:r>
            <a:r>
              <a:rPr lang="fr-BE" sz="2500" dirty="0" err="1"/>
              <a:t>điểm</a:t>
            </a:r>
            <a:r>
              <a:rPr lang="fr-BE" sz="2500" dirty="0"/>
              <a:t> </a:t>
            </a:r>
            <a:r>
              <a:rPr lang="fr-BE" sz="2500" dirty="0" err="1"/>
              <a:t>vượt</a:t>
            </a:r>
            <a:r>
              <a:rPr lang="fr-BE" sz="2500" dirty="0"/>
              <a:t> </a:t>
            </a:r>
            <a:r>
              <a:rPr lang="fr-BE" sz="2500" dirty="0" err="1"/>
              <a:t>trội</a:t>
            </a:r>
            <a:r>
              <a:rPr lang="fr-BE" sz="2500" dirty="0"/>
              <a:t> </a:t>
            </a:r>
            <a:r>
              <a:rPr lang="fr-BE" sz="2500" dirty="0" err="1"/>
              <a:t>so</a:t>
            </a:r>
            <a:r>
              <a:rPr lang="fr-BE" sz="2500" dirty="0"/>
              <a:t> </a:t>
            </a:r>
            <a:r>
              <a:rPr lang="fr-BE" sz="2500" dirty="0" err="1"/>
              <a:t>với</a:t>
            </a:r>
            <a:r>
              <a:rPr lang="fr-BE" sz="2500" dirty="0"/>
              <a:t> </a:t>
            </a:r>
            <a:r>
              <a:rPr lang="fr-BE" sz="2500" dirty="0" err="1"/>
              <a:t>công</a:t>
            </a:r>
            <a:r>
              <a:rPr lang="fr-BE" sz="2500" dirty="0"/>
              <a:t> </a:t>
            </a:r>
            <a:r>
              <a:rPr lang="fr-BE" sz="2500" dirty="0" err="1"/>
              <a:t>nghệ</a:t>
            </a:r>
            <a:r>
              <a:rPr lang="fr-BE" sz="2500" dirty="0"/>
              <a:t> </a:t>
            </a:r>
            <a:r>
              <a:rPr lang="fr-BE" sz="2500" dirty="0" err="1"/>
              <a:t>đo</a:t>
            </a:r>
            <a:r>
              <a:rPr lang="fr-BE" sz="2500" dirty="0"/>
              <a:t> </a:t>
            </a:r>
            <a:r>
              <a:rPr lang="fr-BE" sz="2500" dirty="0" err="1"/>
              <a:t>đạc</a:t>
            </a:r>
            <a:r>
              <a:rPr lang="fr-BE" sz="2500" dirty="0"/>
              <a:t> </a:t>
            </a:r>
            <a:r>
              <a:rPr lang="fr-BE" sz="2500" dirty="0" err="1"/>
              <a:t>truyền</a:t>
            </a:r>
            <a:r>
              <a:rPr lang="fr-BE" sz="2500" dirty="0"/>
              <a:t> </a:t>
            </a:r>
            <a:r>
              <a:rPr lang="fr-BE" sz="2500" dirty="0" err="1"/>
              <a:t>thống</a:t>
            </a:r>
            <a:r>
              <a:rPr lang="fr-BE" sz="2500" dirty="0"/>
              <a:t> </a:t>
            </a:r>
            <a:r>
              <a:rPr lang="fr-BE" sz="2500" dirty="0" err="1"/>
              <a:t>trước</a:t>
            </a:r>
            <a:r>
              <a:rPr lang="fr-BE" sz="2500" dirty="0"/>
              <a:t> </a:t>
            </a:r>
            <a:r>
              <a:rPr lang="fr-BE" sz="2500" dirty="0" err="1"/>
              <a:t>đó</a:t>
            </a:r>
            <a:r>
              <a:rPr lang="fr-BE" sz="2500" dirty="0"/>
              <a:t>. </a:t>
            </a:r>
            <a:r>
              <a:rPr lang="fr-BE" sz="2500" dirty="0" err="1"/>
              <a:t>Với</a:t>
            </a:r>
            <a:r>
              <a:rPr lang="fr-BE" sz="2500" dirty="0"/>
              <a:t> </a:t>
            </a:r>
            <a:r>
              <a:rPr lang="fr-BE" sz="2500" dirty="0" err="1"/>
              <a:t>các</a:t>
            </a:r>
            <a:r>
              <a:rPr lang="fr-BE" sz="2500" dirty="0"/>
              <a:t> </a:t>
            </a:r>
            <a:r>
              <a:rPr lang="fr-BE" sz="2500" dirty="0" err="1"/>
              <a:t>ưu</a:t>
            </a:r>
            <a:r>
              <a:rPr lang="fr-BE" sz="2500" dirty="0"/>
              <a:t> </a:t>
            </a:r>
            <a:r>
              <a:rPr lang="fr-BE" sz="2500" dirty="0" err="1"/>
              <a:t>điểm</a:t>
            </a:r>
            <a:r>
              <a:rPr lang="fr-BE" sz="2500" dirty="0"/>
              <a:t> </a:t>
            </a:r>
            <a:r>
              <a:rPr lang="fr-BE" sz="2500" dirty="0" err="1"/>
              <a:t>nổi</a:t>
            </a:r>
            <a:r>
              <a:rPr lang="fr-BE" sz="2500" dirty="0"/>
              <a:t> </a:t>
            </a:r>
            <a:r>
              <a:rPr lang="fr-BE" sz="2500" dirty="0" err="1"/>
              <a:t>trội</a:t>
            </a:r>
            <a:r>
              <a:rPr lang="fr-BE" sz="2500" dirty="0"/>
              <a:t>, </a:t>
            </a:r>
            <a:r>
              <a:rPr lang="fr-BE" sz="2500" dirty="0" err="1"/>
              <a:t>công</a:t>
            </a:r>
            <a:r>
              <a:rPr lang="fr-BE" sz="2500" dirty="0"/>
              <a:t> </a:t>
            </a:r>
            <a:r>
              <a:rPr lang="fr-BE" sz="2500" dirty="0" err="1"/>
              <a:t>nghệ</a:t>
            </a:r>
            <a:r>
              <a:rPr lang="fr-BE" sz="2500" dirty="0"/>
              <a:t> </a:t>
            </a:r>
            <a:r>
              <a:rPr lang="fr-BE" sz="2500" dirty="0" smtClean="0"/>
              <a:t>GNSS </a:t>
            </a:r>
            <a:r>
              <a:rPr lang="fr-BE" sz="2500" dirty="0" err="1"/>
              <a:t>đã</a:t>
            </a:r>
            <a:r>
              <a:rPr lang="fr-BE" sz="2500" dirty="0"/>
              <a:t> </a:t>
            </a:r>
            <a:r>
              <a:rPr lang="fr-BE" sz="2500" dirty="0" err="1"/>
              <a:t>góp</a:t>
            </a:r>
            <a:r>
              <a:rPr lang="fr-BE" sz="2500" dirty="0"/>
              <a:t> </a:t>
            </a:r>
            <a:r>
              <a:rPr lang="fr-BE" sz="2500" dirty="0" err="1"/>
              <a:t>công</a:t>
            </a:r>
            <a:r>
              <a:rPr lang="fr-BE" sz="2500" dirty="0"/>
              <a:t> </a:t>
            </a:r>
            <a:r>
              <a:rPr lang="fr-BE" sz="2500" dirty="0" err="1"/>
              <a:t>giảm</a:t>
            </a:r>
            <a:r>
              <a:rPr lang="fr-BE" sz="2500" dirty="0"/>
              <a:t> </a:t>
            </a:r>
            <a:r>
              <a:rPr lang="fr-BE" sz="2500" dirty="0" err="1"/>
              <a:t>tải</a:t>
            </a:r>
            <a:r>
              <a:rPr lang="fr-BE" sz="2500" dirty="0"/>
              <a:t> </a:t>
            </a:r>
            <a:r>
              <a:rPr lang="fr-BE" sz="2500" dirty="0" err="1"/>
              <a:t>nhân</a:t>
            </a:r>
            <a:r>
              <a:rPr lang="fr-BE" sz="2500" dirty="0"/>
              <a:t> </a:t>
            </a:r>
            <a:r>
              <a:rPr lang="fr-BE" sz="2500" dirty="0" err="1"/>
              <a:t>công</a:t>
            </a:r>
            <a:r>
              <a:rPr lang="fr-BE" sz="2500" dirty="0"/>
              <a:t>, </a:t>
            </a:r>
            <a:r>
              <a:rPr lang="fr-BE" sz="2500" dirty="0" err="1"/>
              <a:t>tăng</a:t>
            </a:r>
            <a:r>
              <a:rPr lang="fr-BE" sz="2500" dirty="0"/>
              <a:t> </a:t>
            </a:r>
            <a:r>
              <a:rPr lang="fr-BE" sz="2500" dirty="0" err="1"/>
              <a:t>hiệu</a:t>
            </a:r>
            <a:r>
              <a:rPr lang="fr-BE" sz="2500" dirty="0"/>
              <a:t> </a:t>
            </a:r>
            <a:r>
              <a:rPr lang="fr-BE" sz="2500" dirty="0" err="1"/>
              <a:t>suất</a:t>
            </a:r>
            <a:r>
              <a:rPr lang="fr-BE" sz="2500" dirty="0"/>
              <a:t> </a:t>
            </a:r>
            <a:r>
              <a:rPr lang="fr-BE" sz="2500" dirty="0" err="1"/>
              <a:t>trong</a:t>
            </a:r>
            <a:r>
              <a:rPr lang="fr-BE" sz="2500" dirty="0"/>
              <a:t> </a:t>
            </a:r>
            <a:r>
              <a:rPr lang="fr-BE" sz="2500" dirty="0" err="1"/>
              <a:t>công</a:t>
            </a:r>
            <a:r>
              <a:rPr lang="fr-BE" sz="2500" dirty="0"/>
              <a:t> </a:t>
            </a:r>
            <a:r>
              <a:rPr lang="fr-BE" sz="2500" dirty="0" err="1"/>
              <a:t>tác</a:t>
            </a:r>
            <a:r>
              <a:rPr lang="fr-BE" sz="2500" dirty="0"/>
              <a:t> </a:t>
            </a:r>
            <a:r>
              <a:rPr lang="fr-BE" sz="2500" dirty="0" err="1"/>
              <a:t>đo</a:t>
            </a:r>
            <a:r>
              <a:rPr lang="fr-BE" sz="2500" dirty="0"/>
              <a:t> </a:t>
            </a:r>
            <a:r>
              <a:rPr lang="fr-BE" sz="2500" dirty="0" err="1"/>
              <a:t>đạc</a:t>
            </a:r>
            <a:r>
              <a:rPr lang="fr-BE" sz="2500" dirty="0"/>
              <a:t> </a:t>
            </a:r>
            <a:r>
              <a:rPr lang="fr-BE" sz="2500" dirty="0" err="1"/>
              <a:t>thành</a:t>
            </a:r>
            <a:r>
              <a:rPr lang="fr-BE" sz="2500" dirty="0"/>
              <a:t> </a:t>
            </a:r>
            <a:r>
              <a:rPr lang="fr-BE" sz="2500" dirty="0" err="1"/>
              <a:t>lập</a:t>
            </a:r>
            <a:r>
              <a:rPr lang="fr-BE" sz="2500" dirty="0"/>
              <a:t> </a:t>
            </a:r>
            <a:r>
              <a:rPr lang="fr-BE" sz="2500" dirty="0" err="1"/>
              <a:t>bản</a:t>
            </a:r>
            <a:r>
              <a:rPr lang="fr-BE" sz="2500" dirty="0"/>
              <a:t> </a:t>
            </a:r>
            <a:r>
              <a:rPr lang="fr-BE" sz="2500" dirty="0" err="1"/>
              <a:t>đồ</a:t>
            </a:r>
            <a:r>
              <a:rPr lang="fr-BE" sz="2500" dirty="0"/>
              <a:t>. </a:t>
            </a:r>
            <a:r>
              <a:rPr lang="fr-BE" sz="2500" dirty="0" err="1"/>
              <a:t>Để</a:t>
            </a:r>
            <a:r>
              <a:rPr lang="fr-BE" sz="2500" dirty="0"/>
              <a:t> </a:t>
            </a:r>
            <a:r>
              <a:rPr lang="fr-BE" sz="2500" dirty="0" err="1"/>
              <a:t>việc</a:t>
            </a:r>
            <a:r>
              <a:rPr lang="fr-BE" sz="2500" dirty="0"/>
              <a:t> </a:t>
            </a:r>
            <a:r>
              <a:rPr lang="fr-BE" sz="2500" dirty="0" err="1"/>
              <a:t>đo</a:t>
            </a:r>
            <a:r>
              <a:rPr lang="fr-BE" sz="2500" dirty="0"/>
              <a:t> </a:t>
            </a:r>
            <a:r>
              <a:rPr lang="fr-BE" sz="2500" dirty="0" err="1"/>
              <a:t>vẽ</a:t>
            </a:r>
            <a:r>
              <a:rPr lang="fr-BE" sz="2500" dirty="0"/>
              <a:t> </a:t>
            </a:r>
            <a:r>
              <a:rPr lang="fr-BE" sz="2500" dirty="0" err="1"/>
              <a:t>đạt</a:t>
            </a:r>
            <a:r>
              <a:rPr lang="fr-BE" sz="2500" dirty="0"/>
              <a:t> </a:t>
            </a:r>
            <a:r>
              <a:rPr lang="fr-BE" sz="2500" dirty="0" err="1"/>
              <a:t>hiệu</a:t>
            </a:r>
            <a:r>
              <a:rPr lang="fr-BE" sz="2500" dirty="0"/>
              <a:t> </a:t>
            </a:r>
            <a:r>
              <a:rPr lang="fr-BE" sz="2500" dirty="0" err="1"/>
              <a:t>quả</a:t>
            </a:r>
            <a:r>
              <a:rPr lang="fr-BE" sz="2500" dirty="0"/>
              <a:t> </a:t>
            </a:r>
            <a:r>
              <a:rPr lang="fr-BE" sz="2500" dirty="0" err="1"/>
              <a:t>cao</a:t>
            </a:r>
            <a:r>
              <a:rPr lang="fr-BE" sz="2500" dirty="0"/>
              <a:t> </a:t>
            </a:r>
            <a:r>
              <a:rPr lang="fr-BE" sz="2500" dirty="0" err="1"/>
              <a:t>trong</a:t>
            </a:r>
            <a:r>
              <a:rPr lang="fr-BE" sz="2500" dirty="0"/>
              <a:t> </a:t>
            </a:r>
            <a:r>
              <a:rPr lang="fr-BE" sz="2500" dirty="0" err="1"/>
              <a:t>công</a:t>
            </a:r>
            <a:r>
              <a:rPr lang="fr-BE" sz="2500" dirty="0"/>
              <a:t> </a:t>
            </a:r>
            <a:r>
              <a:rPr lang="fr-BE" sz="2500" dirty="0" err="1"/>
              <a:t>tác</a:t>
            </a:r>
            <a:r>
              <a:rPr lang="fr-BE" sz="2500" dirty="0"/>
              <a:t> </a:t>
            </a:r>
            <a:r>
              <a:rPr lang="fr-BE" sz="2500" dirty="0" err="1"/>
              <a:t>biên</a:t>
            </a:r>
            <a:r>
              <a:rPr lang="fr-BE" sz="2500" dirty="0"/>
              <a:t> </a:t>
            </a:r>
            <a:r>
              <a:rPr lang="fr-BE" sz="2500" dirty="0" err="1"/>
              <a:t>tập</a:t>
            </a:r>
            <a:r>
              <a:rPr lang="fr-BE" sz="2500" dirty="0"/>
              <a:t> </a:t>
            </a:r>
            <a:r>
              <a:rPr lang="fr-BE" sz="2500" dirty="0" err="1"/>
              <a:t>bản</a:t>
            </a:r>
            <a:r>
              <a:rPr lang="fr-BE" sz="2500" dirty="0"/>
              <a:t> </a:t>
            </a:r>
            <a:r>
              <a:rPr lang="fr-BE" sz="2500" dirty="0" err="1"/>
              <a:t>đồ</a:t>
            </a:r>
            <a:r>
              <a:rPr lang="fr-BE" sz="2500" dirty="0"/>
              <a:t>, </a:t>
            </a:r>
            <a:r>
              <a:rPr lang="fr-BE" sz="2500" dirty="0" err="1"/>
              <a:t>với</a:t>
            </a:r>
            <a:r>
              <a:rPr lang="fr-BE" sz="2500" dirty="0"/>
              <a:t> </a:t>
            </a:r>
            <a:r>
              <a:rPr lang="fr-BE" sz="2500" dirty="0" err="1"/>
              <a:t>công</a:t>
            </a:r>
            <a:r>
              <a:rPr lang="fr-BE" sz="2500" dirty="0"/>
              <a:t> </a:t>
            </a:r>
            <a:r>
              <a:rPr lang="fr-BE" sz="2500" dirty="0" err="1"/>
              <a:t>nghệ</a:t>
            </a:r>
            <a:r>
              <a:rPr lang="fr-BE" sz="2500"/>
              <a:t> </a:t>
            </a:r>
            <a:r>
              <a:rPr lang="fr-BE" sz="2500" smtClean="0"/>
              <a:t>GNSS/RTK </a:t>
            </a:r>
            <a:r>
              <a:rPr lang="fr-BE" sz="2500" dirty="0" err="1"/>
              <a:t>cho</a:t>
            </a:r>
            <a:r>
              <a:rPr lang="fr-BE" sz="2500" dirty="0"/>
              <a:t> </a:t>
            </a:r>
            <a:r>
              <a:rPr lang="fr-BE" sz="2500" dirty="0" err="1"/>
              <a:t>phép</a:t>
            </a:r>
            <a:r>
              <a:rPr lang="fr-BE" sz="2500" dirty="0"/>
              <a:t> </a:t>
            </a:r>
            <a:r>
              <a:rPr lang="fr-BE" sz="2500" dirty="0" err="1"/>
              <a:t>người</a:t>
            </a:r>
            <a:r>
              <a:rPr lang="fr-BE" sz="2500" dirty="0"/>
              <a:t> </a:t>
            </a:r>
            <a:r>
              <a:rPr lang="fr-BE" sz="2500" dirty="0" err="1"/>
              <a:t>sử</a:t>
            </a:r>
            <a:r>
              <a:rPr lang="fr-BE" sz="2500" dirty="0"/>
              <a:t> </a:t>
            </a:r>
            <a:r>
              <a:rPr lang="fr-BE" sz="2500" dirty="0" err="1"/>
              <a:t>dụng</a:t>
            </a:r>
            <a:r>
              <a:rPr lang="fr-BE" sz="2500" dirty="0"/>
              <a:t> </a:t>
            </a:r>
            <a:r>
              <a:rPr lang="fr-BE" sz="2500" dirty="0" err="1"/>
              <a:t>đánh</a:t>
            </a:r>
            <a:r>
              <a:rPr lang="fr-BE" sz="2500" dirty="0"/>
              <a:t> </a:t>
            </a:r>
            <a:r>
              <a:rPr lang="fr-BE" sz="2500" dirty="0" err="1"/>
              <a:t>mã</a:t>
            </a:r>
            <a:r>
              <a:rPr lang="fr-BE" sz="2500" dirty="0"/>
              <a:t> CODE </a:t>
            </a:r>
            <a:r>
              <a:rPr lang="fr-BE" sz="2500" dirty="0" err="1"/>
              <a:t>cho</a:t>
            </a:r>
            <a:r>
              <a:rPr lang="fr-BE" sz="2500" dirty="0"/>
              <a:t> </a:t>
            </a:r>
            <a:r>
              <a:rPr lang="fr-BE" sz="2500" dirty="0" err="1"/>
              <a:t>mỗi</a:t>
            </a:r>
            <a:r>
              <a:rPr lang="fr-BE" sz="2500" dirty="0"/>
              <a:t> </a:t>
            </a:r>
            <a:r>
              <a:rPr lang="fr-BE" sz="2500" dirty="0" err="1"/>
              <a:t>điểm</a:t>
            </a:r>
            <a:r>
              <a:rPr lang="fr-BE" sz="2500" dirty="0"/>
              <a:t> </a:t>
            </a:r>
            <a:r>
              <a:rPr lang="fr-BE" sz="2500" dirty="0" err="1"/>
              <a:t>tọa</a:t>
            </a:r>
            <a:r>
              <a:rPr lang="fr-BE" sz="2500" dirty="0"/>
              <a:t> </a:t>
            </a:r>
            <a:r>
              <a:rPr lang="fr-BE" sz="2500" dirty="0" err="1"/>
              <a:t>độ</a:t>
            </a:r>
            <a:r>
              <a:rPr lang="fr-BE" sz="2500" dirty="0"/>
              <a:t> </a:t>
            </a:r>
            <a:r>
              <a:rPr lang="fr-BE" sz="2500" dirty="0" err="1"/>
              <a:t>trên</a:t>
            </a:r>
            <a:r>
              <a:rPr lang="fr-BE" sz="2500" dirty="0"/>
              <a:t> </a:t>
            </a:r>
            <a:r>
              <a:rPr lang="fr-BE" sz="2500" dirty="0" err="1"/>
              <a:t>thực</a:t>
            </a:r>
            <a:r>
              <a:rPr lang="fr-BE" sz="2500" dirty="0"/>
              <a:t> </a:t>
            </a:r>
            <a:r>
              <a:rPr lang="fr-BE" sz="2500" dirty="0" err="1" smtClean="0"/>
              <a:t>địa</a:t>
            </a:r>
            <a:r>
              <a:rPr lang="fr-BE" sz="2500" dirty="0" smtClean="0"/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fr-BE" sz="2500" b="1" dirty="0"/>
              <a:t>Ý </a:t>
            </a:r>
            <a:r>
              <a:rPr lang="fr-BE" sz="2500" b="1" dirty="0" err="1"/>
              <a:t>nghĩa</a:t>
            </a:r>
            <a:r>
              <a:rPr lang="fr-BE" sz="2500" b="1" dirty="0"/>
              <a:t> </a:t>
            </a:r>
            <a:r>
              <a:rPr lang="fr-BE" sz="2500" b="1" dirty="0" err="1"/>
              <a:t>của</a:t>
            </a:r>
            <a:r>
              <a:rPr lang="fr-BE" sz="2500" b="1" dirty="0"/>
              <a:t> </a:t>
            </a:r>
            <a:r>
              <a:rPr lang="fr-BE" sz="2500" b="1" dirty="0" err="1"/>
              <a:t>việc</a:t>
            </a:r>
            <a:r>
              <a:rPr lang="fr-BE" sz="2500" b="1" dirty="0"/>
              <a:t> </a:t>
            </a:r>
            <a:r>
              <a:rPr lang="fr-BE" sz="2500" b="1" dirty="0" err="1"/>
              <a:t>đánh</a:t>
            </a:r>
            <a:r>
              <a:rPr lang="fr-BE" sz="2500" b="1" dirty="0"/>
              <a:t> </a:t>
            </a:r>
            <a:r>
              <a:rPr lang="fr-BE" sz="2500" b="1" dirty="0" err="1"/>
              <a:t>mã</a:t>
            </a:r>
            <a:r>
              <a:rPr lang="fr-BE" sz="2500" b="1" dirty="0"/>
              <a:t> CODE:</a:t>
            </a:r>
            <a:endParaRPr lang="en-US" sz="2500" b="1" dirty="0"/>
          </a:p>
          <a:p>
            <a:pPr lvl="0" algn="just">
              <a:spcBef>
                <a:spcPts val="200"/>
              </a:spcBef>
              <a:spcAft>
                <a:spcPts val="200"/>
              </a:spcAft>
            </a:pPr>
            <a:r>
              <a:rPr lang="fr-BE" sz="2500" dirty="0" smtClean="0"/>
              <a:t>- </a:t>
            </a:r>
            <a:r>
              <a:rPr lang="fr-BE" sz="2500" dirty="0" err="1" smtClean="0"/>
              <a:t>Đánh</a:t>
            </a:r>
            <a:r>
              <a:rPr lang="fr-BE" sz="2500" dirty="0" smtClean="0"/>
              <a:t> </a:t>
            </a:r>
            <a:r>
              <a:rPr lang="fr-BE" sz="2500" dirty="0" err="1"/>
              <a:t>dấu</a:t>
            </a:r>
            <a:r>
              <a:rPr lang="fr-BE" sz="2500" dirty="0"/>
              <a:t>, </a:t>
            </a:r>
            <a:r>
              <a:rPr lang="fr-BE" sz="2500" dirty="0" err="1"/>
              <a:t>ghi</a:t>
            </a:r>
            <a:r>
              <a:rPr lang="fr-BE" sz="2500" dirty="0"/>
              <a:t> </a:t>
            </a:r>
            <a:r>
              <a:rPr lang="fr-BE" sz="2500" dirty="0" err="1"/>
              <a:t>chú</a:t>
            </a:r>
            <a:r>
              <a:rPr lang="fr-BE" sz="2500" dirty="0"/>
              <a:t> </a:t>
            </a:r>
            <a:r>
              <a:rPr lang="fr-BE" sz="2500" dirty="0" err="1"/>
              <a:t>các</a:t>
            </a:r>
            <a:r>
              <a:rPr lang="fr-BE" sz="2500" dirty="0"/>
              <a:t> </a:t>
            </a:r>
            <a:r>
              <a:rPr lang="fr-BE" sz="2500" dirty="0" err="1"/>
              <a:t>điểm</a:t>
            </a:r>
            <a:r>
              <a:rPr lang="fr-BE" sz="2500" dirty="0"/>
              <a:t> </a:t>
            </a:r>
            <a:r>
              <a:rPr lang="fr-BE" sz="2500" dirty="0" err="1"/>
              <a:t>tạo</a:t>
            </a:r>
            <a:r>
              <a:rPr lang="fr-BE" sz="2500" dirty="0"/>
              <a:t> </a:t>
            </a:r>
            <a:r>
              <a:rPr lang="fr-BE" sz="2500" dirty="0" err="1" smtClean="0"/>
              <a:t>độ</a:t>
            </a:r>
            <a:r>
              <a:rPr lang="fr-BE" sz="2500" dirty="0" smtClean="0"/>
              <a:t>, </a:t>
            </a:r>
            <a:r>
              <a:rPr lang="fr-BE" sz="2500" dirty="0" err="1" smtClean="0"/>
              <a:t>đối</a:t>
            </a:r>
            <a:r>
              <a:rPr lang="fr-BE" sz="2500" dirty="0" smtClean="0"/>
              <a:t> </a:t>
            </a:r>
            <a:r>
              <a:rPr lang="fr-BE" sz="2500" dirty="0" err="1" smtClean="0"/>
              <a:t>tượng</a:t>
            </a:r>
            <a:r>
              <a:rPr lang="fr-BE" sz="2500" dirty="0" smtClean="0"/>
              <a:t>.</a:t>
            </a:r>
            <a:endParaRPr lang="en-US" sz="2500" dirty="0"/>
          </a:p>
          <a:p>
            <a:pPr lvl="0" algn="just">
              <a:spcBef>
                <a:spcPts val="200"/>
              </a:spcBef>
              <a:spcAft>
                <a:spcPts val="200"/>
              </a:spcAft>
            </a:pPr>
            <a:r>
              <a:rPr lang="fr-BE" sz="2500" dirty="0" smtClean="0"/>
              <a:t>- </a:t>
            </a:r>
            <a:r>
              <a:rPr lang="fr-BE" sz="2500" dirty="0" err="1" smtClean="0"/>
              <a:t>Đánh</a:t>
            </a:r>
            <a:r>
              <a:rPr lang="fr-BE" sz="2500" dirty="0" smtClean="0"/>
              <a:t> </a:t>
            </a:r>
            <a:r>
              <a:rPr lang="fr-BE" sz="2500" dirty="0" err="1" smtClean="0"/>
              <a:t>mã</a:t>
            </a:r>
            <a:r>
              <a:rPr lang="fr-BE" sz="2500" dirty="0" smtClean="0"/>
              <a:t> </a:t>
            </a:r>
            <a:r>
              <a:rPr lang="fr-BE" sz="2500" dirty="0" err="1" smtClean="0"/>
              <a:t>các</a:t>
            </a:r>
            <a:r>
              <a:rPr lang="fr-BE" sz="2500" dirty="0" smtClean="0"/>
              <a:t> </a:t>
            </a:r>
            <a:r>
              <a:rPr lang="fr-BE" sz="2500" dirty="0" err="1" smtClean="0"/>
              <a:t>điểm</a:t>
            </a:r>
            <a:r>
              <a:rPr lang="fr-BE" sz="2500" dirty="0" smtClean="0"/>
              <a:t> </a:t>
            </a:r>
            <a:r>
              <a:rPr lang="fr-BE" sz="2500" dirty="0" err="1"/>
              <a:t>tạo</a:t>
            </a:r>
            <a:r>
              <a:rPr lang="fr-BE" sz="2500" dirty="0"/>
              <a:t> </a:t>
            </a:r>
            <a:r>
              <a:rPr lang="fr-BE" sz="2500" dirty="0" err="1" smtClean="0"/>
              <a:t>độ</a:t>
            </a:r>
            <a:r>
              <a:rPr lang="fr-BE" sz="2500" dirty="0" smtClean="0"/>
              <a:t>, </a:t>
            </a:r>
            <a:r>
              <a:rPr lang="fr-BE" sz="2500" dirty="0" err="1" smtClean="0"/>
              <a:t>đối</a:t>
            </a:r>
            <a:r>
              <a:rPr lang="fr-BE" sz="2500" dirty="0" smtClean="0"/>
              <a:t> </a:t>
            </a:r>
            <a:r>
              <a:rPr lang="fr-BE" sz="2500" dirty="0" err="1" smtClean="0"/>
              <a:t>tượng</a:t>
            </a:r>
            <a:r>
              <a:rPr lang="fr-BE" sz="2500" dirty="0" smtClean="0"/>
              <a:t> </a:t>
            </a:r>
            <a:r>
              <a:rPr lang="fr-BE" sz="2500" dirty="0" err="1" smtClean="0"/>
              <a:t>đúng</a:t>
            </a:r>
            <a:r>
              <a:rPr lang="fr-BE" sz="2500" dirty="0" smtClean="0"/>
              <a:t> </a:t>
            </a:r>
            <a:r>
              <a:rPr lang="fr-BE" sz="2500" dirty="0" err="1" smtClean="0"/>
              <a:t>quy</a:t>
            </a:r>
            <a:r>
              <a:rPr lang="fr-BE" sz="2500" dirty="0" smtClean="0"/>
              <a:t> </a:t>
            </a:r>
            <a:r>
              <a:rPr lang="fr-BE" sz="2500" dirty="0" err="1" smtClean="0"/>
              <a:t>định</a:t>
            </a:r>
            <a:r>
              <a:rPr lang="fr-BE" sz="2500" dirty="0" smtClean="0"/>
              <a:t>.</a:t>
            </a:r>
            <a:endParaRPr lang="en-US" sz="2500" dirty="0"/>
          </a:p>
          <a:p>
            <a:pPr lvl="0" algn="just">
              <a:spcBef>
                <a:spcPts val="200"/>
              </a:spcBef>
              <a:spcAft>
                <a:spcPts val="200"/>
              </a:spcAft>
            </a:pPr>
            <a:r>
              <a:rPr lang="fr-BE" sz="2500" dirty="0" smtClean="0"/>
              <a:t>- </a:t>
            </a:r>
            <a:r>
              <a:rPr lang="fr-BE" sz="2500" dirty="0" err="1" smtClean="0"/>
              <a:t>Hỗ</a:t>
            </a:r>
            <a:r>
              <a:rPr lang="fr-BE" sz="2500" dirty="0" smtClean="0"/>
              <a:t> </a:t>
            </a:r>
            <a:r>
              <a:rPr lang="fr-BE" sz="2500" dirty="0" err="1"/>
              <a:t>trợ</a:t>
            </a:r>
            <a:r>
              <a:rPr lang="fr-BE" sz="2500" dirty="0"/>
              <a:t> </a:t>
            </a:r>
            <a:r>
              <a:rPr lang="fr-BE" sz="2500" dirty="0" err="1"/>
              <a:t>nối</a:t>
            </a:r>
            <a:r>
              <a:rPr lang="fr-BE" sz="2500" dirty="0"/>
              <a:t> </a:t>
            </a:r>
            <a:r>
              <a:rPr lang="fr-BE" sz="2500" dirty="0" err="1"/>
              <a:t>các</a:t>
            </a:r>
            <a:r>
              <a:rPr lang="fr-BE" sz="2500" dirty="0"/>
              <a:t> </a:t>
            </a:r>
            <a:r>
              <a:rPr lang="fr-BE" sz="2500" dirty="0" err="1"/>
              <a:t>điểm</a:t>
            </a:r>
            <a:r>
              <a:rPr lang="fr-BE" sz="2500" dirty="0"/>
              <a:t> </a:t>
            </a:r>
            <a:r>
              <a:rPr lang="fr-BE" sz="2500" dirty="0" err="1"/>
              <a:t>tọa</a:t>
            </a:r>
            <a:r>
              <a:rPr lang="fr-BE" sz="2500" dirty="0"/>
              <a:t> </a:t>
            </a:r>
            <a:r>
              <a:rPr lang="fr-BE" sz="2500" dirty="0" err="1"/>
              <a:t>độ</a:t>
            </a:r>
            <a:r>
              <a:rPr lang="fr-BE" sz="2500" dirty="0"/>
              <a:t> </a:t>
            </a:r>
            <a:r>
              <a:rPr lang="fr-BE" sz="2500" dirty="0" err="1"/>
              <a:t>tự</a:t>
            </a:r>
            <a:r>
              <a:rPr lang="fr-BE" sz="2500" dirty="0"/>
              <a:t> </a:t>
            </a:r>
            <a:r>
              <a:rPr lang="fr-BE" sz="2500" dirty="0" err="1"/>
              <a:t>động</a:t>
            </a:r>
            <a:r>
              <a:rPr lang="fr-BE" sz="2500" dirty="0"/>
              <a:t> </a:t>
            </a:r>
            <a:r>
              <a:rPr lang="fr-BE" sz="2500" dirty="0" err="1"/>
              <a:t>theo</a:t>
            </a:r>
            <a:r>
              <a:rPr lang="fr-BE" sz="2500" dirty="0"/>
              <a:t> </a:t>
            </a:r>
            <a:r>
              <a:rPr lang="fr-BE" sz="2500" dirty="0" err="1"/>
              <a:t>mã</a:t>
            </a:r>
            <a:r>
              <a:rPr lang="fr-BE" sz="2500" dirty="0"/>
              <a:t> </a:t>
            </a:r>
            <a:r>
              <a:rPr lang="fr-BE" sz="2500" dirty="0" smtClean="0"/>
              <a:t>CODE, </a:t>
            </a:r>
            <a:r>
              <a:rPr lang="fr-BE" sz="2500" dirty="0" err="1" smtClean="0"/>
              <a:t>vẽ</a:t>
            </a:r>
            <a:r>
              <a:rPr lang="fr-BE" sz="2500" dirty="0" smtClean="0"/>
              <a:t> </a:t>
            </a:r>
            <a:r>
              <a:rPr lang="fr-BE" sz="2500" dirty="0" err="1" smtClean="0"/>
              <a:t>các</a:t>
            </a:r>
            <a:r>
              <a:rPr lang="fr-BE" sz="2500" dirty="0" smtClean="0"/>
              <a:t> </a:t>
            </a:r>
            <a:r>
              <a:rPr lang="fr-BE" sz="2500" dirty="0" err="1" smtClean="0"/>
              <a:t>đối</a:t>
            </a:r>
            <a:r>
              <a:rPr lang="fr-BE" sz="2500" dirty="0" smtClean="0"/>
              <a:t> </a:t>
            </a:r>
            <a:r>
              <a:rPr lang="fr-BE" sz="2500" dirty="0" err="1" smtClean="0"/>
              <a:t>tượng</a:t>
            </a:r>
            <a:r>
              <a:rPr lang="fr-BE" sz="2500" dirty="0" smtClean="0"/>
              <a:t> </a:t>
            </a:r>
            <a:r>
              <a:rPr lang="fr-BE" sz="2500" dirty="0" err="1" smtClean="0"/>
              <a:t>Cell</a:t>
            </a:r>
            <a:r>
              <a:rPr lang="fr-BE" sz="2500" dirty="0" smtClean="0"/>
              <a:t> </a:t>
            </a:r>
            <a:r>
              <a:rPr lang="fr-BE" sz="2500" dirty="0" err="1" smtClean="0"/>
              <a:t>tránh</a:t>
            </a:r>
            <a:r>
              <a:rPr lang="fr-BE" sz="2500" dirty="0" smtClean="0"/>
              <a:t> </a:t>
            </a:r>
            <a:r>
              <a:rPr lang="fr-BE" sz="2500" dirty="0" err="1" smtClean="0"/>
              <a:t>sai</a:t>
            </a:r>
            <a:r>
              <a:rPr lang="fr-BE" sz="2500" dirty="0" smtClean="0"/>
              <a:t> </a:t>
            </a:r>
            <a:r>
              <a:rPr lang="fr-BE" sz="2500" dirty="0" err="1" smtClean="0"/>
              <a:t>sót</a:t>
            </a:r>
            <a:r>
              <a:rPr lang="fr-BE" sz="2500" dirty="0" smtClean="0"/>
              <a:t> </a:t>
            </a:r>
            <a:r>
              <a:rPr lang="fr-BE" sz="2500" dirty="0" err="1" smtClean="0"/>
              <a:t>trong</a:t>
            </a:r>
            <a:r>
              <a:rPr lang="fr-BE" sz="2500" dirty="0" smtClean="0"/>
              <a:t> </a:t>
            </a:r>
            <a:r>
              <a:rPr lang="fr-BE" sz="2500" dirty="0" err="1" smtClean="0"/>
              <a:t>biên</a:t>
            </a:r>
            <a:r>
              <a:rPr lang="fr-BE" sz="2500" dirty="0" smtClean="0"/>
              <a:t> </a:t>
            </a:r>
            <a:r>
              <a:rPr lang="fr-BE" sz="2500" dirty="0" err="1" smtClean="0"/>
              <a:t>tập</a:t>
            </a:r>
            <a:r>
              <a:rPr lang="fr-BE" sz="2500" dirty="0" smtClean="0"/>
              <a:t> </a:t>
            </a:r>
            <a:r>
              <a:rPr lang="fr-BE" sz="2500" dirty="0" err="1" smtClean="0"/>
              <a:t>bản</a:t>
            </a:r>
            <a:r>
              <a:rPr lang="fr-BE" sz="2500" dirty="0" smtClean="0"/>
              <a:t> </a:t>
            </a:r>
            <a:r>
              <a:rPr lang="fr-BE" sz="2500" dirty="0" err="1" smtClean="0"/>
              <a:t>đồ</a:t>
            </a:r>
            <a:r>
              <a:rPr lang="fr-BE" sz="2500" dirty="0" smtClean="0"/>
              <a:t>.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74146"/>
            <a:ext cx="9067800" cy="58060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47739" y="76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947739" y="838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46151" y="76200"/>
            <a:ext cx="1651000" cy="960438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EB9912"/>
              </a:gs>
              <a:gs pos="7100">
                <a:srgbClr val="E69105"/>
              </a:gs>
              <a:gs pos="0">
                <a:srgbClr val="F5A51E"/>
              </a:gs>
              <a:gs pos="70434">
                <a:srgbClr val="FAAC25"/>
              </a:gs>
              <a:gs pos="89600">
                <a:srgbClr val="FCCE82"/>
              </a:gs>
              <a:gs pos="100000">
                <a:srgbClr val="FAAA2D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47739" y="228600"/>
            <a:ext cx="1482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02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2895600" y="381000"/>
            <a:ext cx="54708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Triển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tọa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độ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MicroStation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V8i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83008" y="1189038"/>
            <a:ext cx="7803791" cy="5592761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/>
              <a:t>2</a:t>
            </a:r>
            <a:r>
              <a:rPr lang="fr-BE" sz="2500" b="1" dirty="0" smtClean="0"/>
              <a:t>. </a:t>
            </a:r>
            <a:r>
              <a:rPr lang="fr-BE" sz="2500" b="1" dirty="0" err="1" smtClean="0"/>
              <a:t>Triển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điểm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tọa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độ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trong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MicroStation</a:t>
            </a:r>
            <a:r>
              <a:rPr lang="fr-BE" sz="2500" b="1" dirty="0" smtClean="0"/>
              <a:t> v8</a:t>
            </a:r>
            <a:endParaRPr lang="fr-BE" sz="2500" b="1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/>
              <a:t> </a:t>
            </a:r>
            <a:r>
              <a:rPr lang="en-US" sz="2500" dirty="0" smtClean="0"/>
              <a:t>   </a:t>
            </a:r>
            <a:r>
              <a:rPr lang="en-US" sz="2500" dirty="0" err="1" smtClean="0"/>
              <a:t>Chương</a:t>
            </a:r>
            <a:r>
              <a:rPr lang="en-US" sz="2500" dirty="0" smtClean="0"/>
              <a:t> </a:t>
            </a:r>
            <a:r>
              <a:rPr lang="en-US" sz="2500" dirty="0" err="1" smtClean="0"/>
              <a:t>trình</a:t>
            </a:r>
            <a:r>
              <a:rPr lang="en-US" sz="2500" dirty="0" smtClean="0"/>
              <a:t> </a:t>
            </a:r>
            <a:r>
              <a:rPr lang="en-US" sz="2500" dirty="0" err="1" smtClean="0"/>
              <a:t>sẽ</a:t>
            </a:r>
            <a:r>
              <a:rPr lang="en-US" sz="2500" dirty="0" smtClean="0"/>
              <a:t> </a:t>
            </a:r>
            <a:r>
              <a:rPr lang="en-US" sz="2500" dirty="0" err="1" smtClean="0"/>
              <a:t>thông</a:t>
            </a:r>
            <a:r>
              <a:rPr lang="en-US" sz="2500" dirty="0" smtClean="0"/>
              <a:t> </a:t>
            </a:r>
            <a:r>
              <a:rPr lang="en-US" sz="2500" dirty="0" err="1" smtClean="0"/>
              <a:t>báo</a:t>
            </a:r>
            <a:r>
              <a:rPr lang="en-US" sz="2500" dirty="0" smtClean="0"/>
              <a:t> </a:t>
            </a:r>
            <a:r>
              <a:rPr lang="en-US" sz="2500" dirty="0" err="1" smtClean="0"/>
              <a:t>lỗi</a:t>
            </a:r>
            <a:r>
              <a:rPr lang="en-US" sz="2500" dirty="0" smtClean="0"/>
              <a:t> </a:t>
            </a:r>
            <a:r>
              <a:rPr lang="en-US" sz="2500" dirty="0" err="1" smtClean="0"/>
              <a:t>nếu</a:t>
            </a:r>
            <a:r>
              <a:rPr lang="en-US" sz="2500" dirty="0" smtClean="0"/>
              <a:t> </a:t>
            </a:r>
            <a:r>
              <a:rPr lang="en-US" sz="2500" dirty="0" err="1" smtClean="0"/>
              <a:t>chưa</a:t>
            </a:r>
            <a:r>
              <a:rPr lang="en-US" sz="2500" dirty="0" smtClean="0"/>
              <a:t> </a:t>
            </a:r>
            <a:r>
              <a:rPr lang="en-US" sz="2500" dirty="0" err="1" smtClean="0"/>
              <a:t>chọn</a:t>
            </a:r>
            <a:r>
              <a:rPr lang="en-US" sz="2500" dirty="0" smtClean="0"/>
              <a:t> file </a:t>
            </a:r>
            <a:r>
              <a:rPr lang="en-US" sz="2500" dirty="0" err="1" smtClean="0"/>
              <a:t>dữ</a:t>
            </a:r>
            <a:r>
              <a:rPr lang="en-US" sz="2500" dirty="0" smtClean="0"/>
              <a:t> </a:t>
            </a:r>
            <a:r>
              <a:rPr lang="en-US" sz="2500" dirty="0" err="1" smtClean="0"/>
              <a:t>liệu</a:t>
            </a:r>
            <a:r>
              <a:rPr lang="en-US" sz="2500" dirty="0" smtClean="0"/>
              <a:t>.</a:t>
            </a:r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ctr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err="1"/>
              <a:t>Hình</a:t>
            </a:r>
            <a:r>
              <a:rPr lang="en-US" sz="2500" dirty="0"/>
              <a:t> </a:t>
            </a:r>
            <a:r>
              <a:rPr lang="en-US" sz="2500" dirty="0" smtClean="0"/>
              <a:t>2.2: </a:t>
            </a:r>
            <a:r>
              <a:rPr lang="en-US" sz="2500" dirty="0" err="1" smtClean="0"/>
              <a:t>Thông</a:t>
            </a:r>
            <a:r>
              <a:rPr lang="en-US" sz="2500" dirty="0" smtClean="0"/>
              <a:t> </a:t>
            </a:r>
            <a:r>
              <a:rPr lang="en-US" sz="2500" dirty="0" err="1" smtClean="0"/>
              <a:t>báo</a:t>
            </a:r>
            <a:r>
              <a:rPr lang="en-US" sz="2500" dirty="0" smtClean="0"/>
              <a:t> </a:t>
            </a:r>
            <a:r>
              <a:rPr lang="en-US" sz="2500" dirty="0" err="1" smtClean="0"/>
              <a:t>lỗi</a:t>
            </a:r>
            <a:r>
              <a:rPr lang="en-US" sz="2500" dirty="0" smtClean="0"/>
              <a:t> </a:t>
            </a:r>
            <a:r>
              <a:rPr lang="en-US" sz="2500" dirty="0" err="1" smtClean="0"/>
              <a:t>khi</a:t>
            </a:r>
            <a:r>
              <a:rPr lang="en-US" sz="2500" dirty="0" smtClean="0"/>
              <a:t> </a:t>
            </a:r>
            <a:r>
              <a:rPr lang="en-US" sz="2500" dirty="0" err="1" smtClean="0"/>
              <a:t>chưa</a:t>
            </a:r>
            <a:r>
              <a:rPr lang="en-US" sz="2500" dirty="0" smtClean="0"/>
              <a:t> </a:t>
            </a:r>
            <a:r>
              <a:rPr lang="en-US" sz="2500" dirty="0" err="1" smtClean="0"/>
              <a:t>chọn</a:t>
            </a:r>
            <a:r>
              <a:rPr lang="en-US" sz="2500" dirty="0" smtClean="0"/>
              <a:t> file </a:t>
            </a:r>
            <a:r>
              <a:rPr lang="en-US" sz="2500" dirty="0" err="1" smtClean="0"/>
              <a:t>dữ</a:t>
            </a:r>
            <a:r>
              <a:rPr lang="en-US" sz="2500" dirty="0" smtClean="0"/>
              <a:t> </a:t>
            </a:r>
            <a:r>
              <a:rPr lang="en-US" sz="2500" dirty="0" err="1" smtClean="0"/>
              <a:t>liệu</a:t>
            </a:r>
            <a:endParaRPr lang="en-US" sz="2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1259" t="26043" r="30674" b="9374"/>
          <a:stretch/>
        </p:blipFill>
        <p:spPr>
          <a:xfrm>
            <a:off x="2689403" y="2209800"/>
            <a:ext cx="4191000" cy="39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74146"/>
            <a:ext cx="9067800" cy="58060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47739" y="76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V="1">
            <a:off x="947739" y="838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46151" y="76200"/>
            <a:ext cx="1651000" cy="960438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EB9912"/>
              </a:gs>
              <a:gs pos="7100">
                <a:srgbClr val="E69105"/>
              </a:gs>
              <a:gs pos="0">
                <a:srgbClr val="F5A51E"/>
              </a:gs>
              <a:gs pos="70434">
                <a:srgbClr val="FAAC25"/>
              </a:gs>
              <a:gs pos="89600">
                <a:srgbClr val="FCCE82"/>
              </a:gs>
              <a:gs pos="100000">
                <a:srgbClr val="FAAA2D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47739" y="228600"/>
            <a:ext cx="1482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02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2895600" y="381000"/>
            <a:ext cx="54708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Triển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tọa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độ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MicroStation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V8i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83008" y="1189038"/>
            <a:ext cx="7803791" cy="5592761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/>
              <a:t>2</a:t>
            </a:r>
            <a:r>
              <a:rPr lang="fr-BE" sz="2500" b="1" dirty="0" smtClean="0"/>
              <a:t>. </a:t>
            </a:r>
            <a:r>
              <a:rPr lang="fr-BE" sz="2500" b="1" dirty="0" err="1" smtClean="0"/>
              <a:t>Triển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điểm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tọa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độ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trong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MicroStation</a:t>
            </a:r>
            <a:r>
              <a:rPr lang="fr-BE" sz="2500" b="1" dirty="0" smtClean="0"/>
              <a:t> v8</a:t>
            </a:r>
            <a:endParaRPr lang="fr-BE" sz="2500" b="1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smtClean="0"/>
              <a:t>     </a:t>
            </a:r>
            <a:r>
              <a:rPr lang="en-US" sz="2500" dirty="0" err="1" smtClean="0"/>
              <a:t>Dữ</a:t>
            </a:r>
            <a:r>
              <a:rPr lang="en-US" sz="2500" dirty="0" smtClean="0"/>
              <a:t> </a:t>
            </a:r>
            <a:r>
              <a:rPr lang="en-US" sz="2500" dirty="0" err="1" smtClean="0"/>
              <a:t>liệu</a:t>
            </a:r>
            <a:r>
              <a:rPr lang="en-US" sz="2500" dirty="0"/>
              <a:t> </a:t>
            </a:r>
            <a:r>
              <a:rPr lang="en-US" sz="2500" dirty="0" err="1" smtClean="0"/>
              <a:t>được</a:t>
            </a:r>
            <a:r>
              <a:rPr lang="en-US" sz="2500" dirty="0" smtClean="0"/>
              <a:t> </a:t>
            </a:r>
            <a:r>
              <a:rPr lang="en-US" sz="2500" dirty="0" err="1" smtClean="0"/>
              <a:t>hiển</a:t>
            </a:r>
            <a:r>
              <a:rPr lang="en-US" sz="2500" dirty="0" smtClean="0"/>
              <a:t> </a:t>
            </a:r>
            <a:r>
              <a:rPr lang="en-US" sz="2500" dirty="0" err="1" smtClean="0"/>
              <a:t>thị</a:t>
            </a:r>
            <a:r>
              <a:rPr lang="en-US" sz="2500" dirty="0" smtClean="0"/>
              <a:t> </a:t>
            </a:r>
            <a:r>
              <a:rPr lang="en-US" sz="2500" dirty="0" err="1" smtClean="0"/>
              <a:t>trên</a:t>
            </a:r>
            <a:r>
              <a:rPr lang="en-US" sz="2500" dirty="0" smtClean="0"/>
              <a:t> </a:t>
            </a:r>
            <a:r>
              <a:rPr lang="en-US" sz="2500" dirty="0" err="1" smtClean="0"/>
              <a:t>giao</a:t>
            </a:r>
            <a:r>
              <a:rPr lang="en-US" sz="2500" dirty="0" smtClean="0"/>
              <a:t> </a:t>
            </a:r>
            <a:r>
              <a:rPr lang="en-US" sz="2500" dirty="0" err="1" smtClean="0"/>
              <a:t>diện</a:t>
            </a:r>
            <a:r>
              <a:rPr lang="en-US" sz="2500" dirty="0" smtClean="0"/>
              <a:t> </a:t>
            </a:r>
            <a:r>
              <a:rPr lang="en-US" sz="2500" dirty="0" err="1" smtClean="0"/>
              <a:t>khi</a:t>
            </a:r>
            <a:r>
              <a:rPr lang="en-US" sz="2500" dirty="0" smtClean="0"/>
              <a:t> </a:t>
            </a:r>
            <a:r>
              <a:rPr lang="en-US" sz="2500" dirty="0" err="1" smtClean="0"/>
              <a:t>mở</a:t>
            </a:r>
            <a:r>
              <a:rPr lang="en-US" sz="2500" dirty="0" smtClean="0"/>
              <a:t> file </a:t>
            </a:r>
            <a:r>
              <a:rPr lang="en-US" sz="2500" dirty="0" err="1" smtClean="0"/>
              <a:t>dữ</a:t>
            </a:r>
            <a:r>
              <a:rPr lang="en-US" sz="2500" dirty="0" smtClean="0"/>
              <a:t> </a:t>
            </a:r>
            <a:r>
              <a:rPr lang="en-US" sz="2500" dirty="0" err="1" smtClean="0"/>
              <a:t>liệu</a:t>
            </a:r>
            <a:r>
              <a:rPr lang="en-US" sz="2500" dirty="0" smtClean="0"/>
              <a:t> </a:t>
            </a:r>
            <a:r>
              <a:rPr lang="en-US" sz="2500" dirty="0" err="1" smtClean="0"/>
              <a:t>tọa</a:t>
            </a:r>
            <a:r>
              <a:rPr lang="en-US" sz="2500" dirty="0" smtClean="0"/>
              <a:t> </a:t>
            </a:r>
            <a:r>
              <a:rPr lang="en-US" sz="2500" dirty="0" err="1" smtClean="0"/>
              <a:t>độ</a:t>
            </a:r>
            <a:r>
              <a:rPr lang="en-US" sz="2500" dirty="0" smtClean="0"/>
              <a:t>.</a:t>
            </a:r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ctr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err="1"/>
              <a:t>Hình</a:t>
            </a:r>
            <a:r>
              <a:rPr lang="en-US" sz="2500" dirty="0"/>
              <a:t> </a:t>
            </a:r>
            <a:r>
              <a:rPr lang="en-US" sz="2500" dirty="0" smtClean="0"/>
              <a:t>2.3: </a:t>
            </a:r>
            <a:r>
              <a:rPr lang="en-US" sz="2500" dirty="0" err="1" smtClean="0"/>
              <a:t>Dữ</a:t>
            </a:r>
            <a:r>
              <a:rPr lang="en-US" sz="2500" dirty="0" smtClean="0"/>
              <a:t> </a:t>
            </a:r>
            <a:r>
              <a:rPr lang="en-US" sz="2500" dirty="0" err="1" smtClean="0"/>
              <a:t>liệu</a:t>
            </a:r>
            <a:r>
              <a:rPr lang="en-US" sz="2500" dirty="0" smtClean="0"/>
              <a:t> file </a:t>
            </a:r>
            <a:r>
              <a:rPr lang="en-US" sz="2500" dirty="0" err="1" smtClean="0"/>
              <a:t>tọa</a:t>
            </a:r>
            <a:r>
              <a:rPr lang="en-US" sz="2500" dirty="0" smtClean="0"/>
              <a:t> </a:t>
            </a:r>
            <a:r>
              <a:rPr lang="en-US" sz="2500" dirty="0" err="1" smtClean="0"/>
              <a:t>độ</a:t>
            </a:r>
            <a:endParaRPr lang="en-US" sz="2500" dirty="0"/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l="29327" t="25940" r="30770" b="8210"/>
          <a:stretch/>
        </p:blipFill>
        <p:spPr bwMode="auto">
          <a:xfrm>
            <a:off x="2596764" y="2133600"/>
            <a:ext cx="4376277" cy="4090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50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274146"/>
            <a:ext cx="9067800" cy="58060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947739" y="76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 flipV="1">
            <a:off x="947739" y="838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46151" y="76200"/>
            <a:ext cx="1651000" cy="960438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EB9912"/>
              </a:gs>
              <a:gs pos="7100">
                <a:srgbClr val="E69105"/>
              </a:gs>
              <a:gs pos="0">
                <a:srgbClr val="F5A51E"/>
              </a:gs>
              <a:gs pos="70434">
                <a:srgbClr val="FAAC25"/>
              </a:gs>
              <a:gs pos="89600">
                <a:srgbClr val="FCCE82"/>
              </a:gs>
              <a:gs pos="100000">
                <a:srgbClr val="FAAA2D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47739" y="228600"/>
            <a:ext cx="1482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02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2895600" y="381000"/>
            <a:ext cx="54708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Triển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tọa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độ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MicroStation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V8i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83008" y="1189038"/>
            <a:ext cx="7803791" cy="5592761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/>
              <a:t>2</a:t>
            </a:r>
            <a:r>
              <a:rPr lang="fr-BE" sz="2500" b="1" dirty="0" smtClean="0"/>
              <a:t>. </a:t>
            </a:r>
            <a:r>
              <a:rPr lang="fr-BE" sz="2500" b="1" dirty="0" err="1" smtClean="0"/>
              <a:t>Triển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điểm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tọa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độ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trong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MicroStation</a:t>
            </a:r>
            <a:r>
              <a:rPr lang="fr-BE" sz="2500" b="1" dirty="0" smtClean="0"/>
              <a:t> v8</a:t>
            </a:r>
            <a:endParaRPr lang="fr-BE" sz="2500" b="1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smtClean="0"/>
              <a:t>     </a:t>
            </a:r>
            <a:r>
              <a:rPr lang="en-US" sz="2500" dirty="0" err="1" smtClean="0"/>
              <a:t>Dữ</a:t>
            </a:r>
            <a:r>
              <a:rPr lang="en-US" sz="2500" dirty="0" smtClean="0"/>
              <a:t> </a:t>
            </a:r>
            <a:r>
              <a:rPr lang="en-US" sz="2500" dirty="0" err="1" smtClean="0"/>
              <a:t>liệu</a:t>
            </a:r>
            <a:r>
              <a:rPr lang="en-US" sz="2500" dirty="0"/>
              <a:t> </a:t>
            </a:r>
            <a:r>
              <a:rPr lang="en-US" sz="2500" dirty="0" err="1" smtClean="0"/>
              <a:t>được</a:t>
            </a:r>
            <a:r>
              <a:rPr lang="en-US" sz="2500" dirty="0" smtClean="0"/>
              <a:t> </a:t>
            </a:r>
            <a:r>
              <a:rPr lang="en-US" sz="2500" dirty="0" err="1" smtClean="0"/>
              <a:t>triển</a:t>
            </a:r>
            <a:r>
              <a:rPr lang="en-US" sz="2500" dirty="0" smtClean="0"/>
              <a:t> </a:t>
            </a:r>
            <a:r>
              <a:rPr lang="en-US" sz="2500" dirty="0" err="1" smtClean="0"/>
              <a:t>lên</a:t>
            </a:r>
            <a:r>
              <a:rPr lang="en-US" sz="2500" dirty="0" smtClean="0"/>
              <a:t> </a:t>
            </a:r>
            <a:r>
              <a:rPr lang="en-US" sz="2500" dirty="0" err="1" smtClean="0"/>
              <a:t>MicroStation</a:t>
            </a:r>
            <a:r>
              <a:rPr lang="en-US" sz="2500" dirty="0" smtClean="0"/>
              <a:t> </a:t>
            </a:r>
            <a:r>
              <a:rPr lang="en-US" sz="2500" dirty="0" err="1" smtClean="0"/>
              <a:t>thành</a:t>
            </a:r>
            <a:r>
              <a:rPr lang="en-US" sz="2500" dirty="0" smtClean="0"/>
              <a:t> </a:t>
            </a:r>
            <a:r>
              <a:rPr lang="en-US" sz="2500" dirty="0" err="1" smtClean="0"/>
              <a:t>công</a:t>
            </a:r>
            <a:r>
              <a:rPr lang="en-US" sz="2500" dirty="0" smtClean="0"/>
              <a:t>.</a:t>
            </a:r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ctr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err="1"/>
              <a:t>Hình</a:t>
            </a:r>
            <a:r>
              <a:rPr lang="en-US" sz="2500" dirty="0"/>
              <a:t> </a:t>
            </a:r>
            <a:r>
              <a:rPr lang="en-US" sz="2500" dirty="0" smtClean="0"/>
              <a:t>2.4: </a:t>
            </a:r>
            <a:r>
              <a:rPr lang="en-US" sz="2500" dirty="0" err="1" smtClean="0"/>
              <a:t>Thông</a:t>
            </a:r>
            <a:r>
              <a:rPr lang="en-US" sz="2500" dirty="0" smtClean="0"/>
              <a:t> </a:t>
            </a:r>
            <a:r>
              <a:rPr lang="en-US" sz="2500" dirty="0" err="1" smtClean="0"/>
              <a:t>báo</a:t>
            </a:r>
            <a:r>
              <a:rPr lang="en-US" sz="2500" dirty="0" smtClean="0"/>
              <a:t> </a:t>
            </a:r>
            <a:r>
              <a:rPr lang="en-US" sz="2500" dirty="0" err="1" smtClean="0"/>
              <a:t>triển</a:t>
            </a:r>
            <a:r>
              <a:rPr lang="en-US" sz="2500" dirty="0" smtClean="0"/>
              <a:t> </a:t>
            </a:r>
            <a:r>
              <a:rPr lang="en-US" sz="2500" dirty="0" err="1" smtClean="0"/>
              <a:t>điểm</a:t>
            </a:r>
            <a:r>
              <a:rPr lang="en-US" sz="2500" dirty="0" smtClean="0"/>
              <a:t> </a:t>
            </a:r>
            <a:r>
              <a:rPr lang="en-US" sz="2500" dirty="0" err="1" smtClean="0"/>
              <a:t>tọa</a:t>
            </a:r>
            <a:r>
              <a:rPr lang="en-US" sz="2500" dirty="0" smtClean="0"/>
              <a:t> </a:t>
            </a:r>
            <a:r>
              <a:rPr lang="en-US" sz="2500" dirty="0" err="1" smtClean="0"/>
              <a:t>độ</a:t>
            </a:r>
            <a:r>
              <a:rPr lang="en-US" sz="2500" dirty="0" smtClean="0"/>
              <a:t> </a:t>
            </a:r>
            <a:r>
              <a:rPr lang="en-US" sz="2500" dirty="0" err="1" smtClean="0"/>
              <a:t>thành</a:t>
            </a:r>
            <a:r>
              <a:rPr lang="en-US" sz="2500" dirty="0" smtClean="0"/>
              <a:t> </a:t>
            </a:r>
            <a:r>
              <a:rPr lang="en-US" sz="2500" dirty="0" err="1" smtClean="0"/>
              <a:t>công</a:t>
            </a:r>
            <a:endParaRPr lang="en-US" sz="2500" dirty="0"/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l="29487" t="25940" r="30930" b="8210"/>
          <a:stretch/>
        </p:blipFill>
        <p:spPr bwMode="auto">
          <a:xfrm>
            <a:off x="2440781" y="2209800"/>
            <a:ext cx="4338638" cy="4138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02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74146"/>
            <a:ext cx="9067800" cy="58060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47739" y="76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V="1">
            <a:off x="947739" y="838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46151" y="76200"/>
            <a:ext cx="1651000" cy="960438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EB9912"/>
              </a:gs>
              <a:gs pos="7100">
                <a:srgbClr val="E69105"/>
              </a:gs>
              <a:gs pos="0">
                <a:srgbClr val="F5A51E"/>
              </a:gs>
              <a:gs pos="70434">
                <a:srgbClr val="FAAC25"/>
              </a:gs>
              <a:gs pos="89600">
                <a:srgbClr val="FCCE82"/>
              </a:gs>
              <a:gs pos="100000">
                <a:srgbClr val="FAAA2D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47739" y="228600"/>
            <a:ext cx="1482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02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2895600" y="381000"/>
            <a:ext cx="54708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Triển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tọa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độ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MicroStation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V8i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83008" y="1189038"/>
            <a:ext cx="7803791" cy="5592761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/>
              <a:t>2</a:t>
            </a:r>
            <a:r>
              <a:rPr lang="fr-BE" sz="2500" b="1" dirty="0" smtClean="0"/>
              <a:t>. </a:t>
            </a:r>
            <a:r>
              <a:rPr lang="fr-BE" sz="2500" b="1" dirty="0" err="1" smtClean="0"/>
              <a:t>Triển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điểm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tọa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độ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trong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MicroStation</a:t>
            </a:r>
            <a:r>
              <a:rPr lang="fr-BE" sz="2500" b="1" dirty="0" smtClean="0"/>
              <a:t> v8</a:t>
            </a:r>
            <a:endParaRPr lang="fr-BE" sz="2500" b="1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smtClean="0"/>
              <a:t>     </a:t>
            </a:r>
            <a:r>
              <a:rPr lang="en-US" sz="2500" dirty="0" err="1" smtClean="0"/>
              <a:t>Dữ</a:t>
            </a:r>
            <a:r>
              <a:rPr lang="en-US" sz="2500" dirty="0" smtClean="0"/>
              <a:t> </a:t>
            </a:r>
            <a:r>
              <a:rPr lang="en-US" sz="2500" dirty="0" err="1" smtClean="0"/>
              <a:t>liệu</a:t>
            </a:r>
            <a:r>
              <a:rPr lang="en-US" sz="2500" dirty="0"/>
              <a:t> </a:t>
            </a:r>
            <a:r>
              <a:rPr lang="en-US" sz="2500" dirty="0" err="1" smtClean="0"/>
              <a:t>được</a:t>
            </a:r>
            <a:r>
              <a:rPr lang="en-US" sz="2500" dirty="0" smtClean="0"/>
              <a:t> </a:t>
            </a:r>
            <a:r>
              <a:rPr lang="en-US" sz="2500" dirty="0" err="1" smtClean="0"/>
              <a:t>triển</a:t>
            </a:r>
            <a:r>
              <a:rPr lang="en-US" sz="2500" dirty="0" smtClean="0"/>
              <a:t> </a:t>
            </a:r>
            <a:r>
              <a:rPr lang="en-US" sz="2500" dirty="0" err="1" smtClean="0"/>
              <a:t>lên</a:t>
            </a:r>
            <a:r>
              <a:rPr lang="en-US" sz="2500" dirty="0" smtClean="0"/>
              <a:t> </a:t>
            </a:r>
            <a:r>
              <a:rPr lang="en-US" sz="2500" dirty="0" err="1" smtClean="0"/>
              <a:t>MicroStation</a:t>
            </a:r>
            <a:r>
              <a:rPr lang="en-US" sz="2500" dirty="0" smtClean="0"/>
              <a:t> </a:t>
            </a:r>
            <a:r>
              <a:rPr lang="en-US" sz="2500" dirty="0" err="1" smtClean="0"/>
              <a:t>thành</a:t>
            </a:r>
            <a:r>
              <a:rPr lang="en-US" sz="2500" dirty="0" smtClean="0"/>
              <a:t> </a:t>
            </a:r>
            <a:r>
              <a:rPr lang="en-US" sz="2500" dirty="0" err="1" smtClean="0"/>
              <a:t>công</a:t>
            </a:r>
            <a:r>
              <a:rPr lang="en-US" sz="2500" dirty="0" smtClean="0"/>
              <a:t>.</a:t>
            </a:r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ctr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err="1"/>
              <a:t>Hình</a:t>
            </a:r>
            <a:r>
              <a:rPr lang="en-US" sz="2500" dirty="0"/>
              <a:t> </a:t>
            </a:r>
            <a:r>
              <a:rPr lang="en-US" sz="2500" dirty="0" smtClean="0"/>
              <a:t>2.5: </a:t>
            </a:r>
            <a:r>
              <a:rPr lang="en-US" sz="2500" dirty="0" err="1" smtClean="0"/>
              <a:t>Điểm</a:t>
            </a:r>
            <a:r>
              <a:rPr lang="en-US" sz="2500" dirty="0" smtClean="0"/>
              <a:t> </a:t>
            </a:r>
            <a:r>
              <a:rPr lang="en-US" sz="2500" dirty="0" err="1" smtClean="0"/>
              <a:t>tọa</a:t>
            </a:r>
            <a:r>
              <a:rPr lang="en-US" sz="2500" dirty="0" smtClean="0"/>
              <a:t> </a:t>
            </a:r>
            <a:r>
              <a:rPr lang="en-US" sz="2500" dirty="0" err="1" smtClean="0"/>
              <a:t>độ</a:t>
            </a:r>
            <a:r>
              <a:rPr lang="en-US" sz="2500" dirty="0" smtClean="0"/>
              <a:t> </a:t>
            </a:r>
            <a:r>
              <a:rPr lang="en-US" sz="2500" dirty="0" err="1" smtClean="0"/>
              <a:t>trong</a:t>
            </a:r>
            <a:r>
              <a:rPr lang="en-US" sz="2500" dirty="0"/>
              <a:t> </a:t>
            </a:r>
            <a:r>
              <a:rPr lang="en-US" sz="2500" dirty="0" err="1"/>
              <a:t>MicroStation</a:t>
            </a:r>
            <a:endParaRPr lang="en-US" sz="25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41801" t="27083" r="28917" b="29167"/>
          <a:stretch/>
        </p:blipFill>
        <p:spPr>
          <a:xfrm>
            <a:off x="2087651" y="2057400"/>
            <a:ext cx="5044898" cy="423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74146"/>
            <a:ext cx="9067800" cy="58060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47739" y="76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V="1">
            <a:off x="947739" y="838200"/>
            <a:ext cx="1711325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D78000"/>
              </a:gs>
              <a:gs pos="100000">
                <a:srgbClr val="D7850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46151" y="76200"/>
            <a:ext cx="1651000" cy="960438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EB9912"/>
              </a:gs>
              <a:gs pos="7100">
                <a:srgbClr val="E69105"/>
              </a:gs>
              <a:gs pos="0">
                <a:srgbClr val="F5A51E"/>
              </a:gs>
              <a:gs pos="70434">
                <a:srgbClr val="FAAC25"/>
              </a:gs>
              <a:gs pos="89600">
                <a:srgbClr val="FCCE82"/>
              </a:gs>
              <a:gs pos="100000">
                <a:srgbClr val="FAAA2D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47739" y="228600"/>
            <a:ext cx="1482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02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2895600" y="381000"/>
            <a:ext cx="54708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Triển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tọa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độ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935F0B"/>
                </a:solidFill>
                <a:latin typeface="Arial" panose="020B0604020202020204" pitchFamily="34" charset="0"/>
              </a:rPr>
              <a:t>MicroStation</a:t>
            </a:r>
            <a:r>
              <a:rPr lang="en-US" altLang="en-US" sz="2200" b="1" dirty="0">
                <a:solidFill>
                  <a:srgbClr val="935F0B"/>
                </a:solidFill>
                <a:latin typeface="Arial" panose="020B0604020202020204" pitchFamily="34" charset="0"/>
              </a:rPr>
              <a:t> V8i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83008" y="1189038"/>
            <a:ext cx="7803791" cy="5592761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/>
              <a:t>2</a:t>
            </a:r>
            <a:r>
              <a:rPr lang="fr-BE" sz="2500" b="1" dirty="0" smtClean="0"/>
              <a:t>. </a:t>
            </a:r>
            <a:r>
              <a:rPr lang="fr-BE" sz="2500" b="1" dirty="0" err="1" smtClean="0"/>
              <a:t>Triển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điểm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tọa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độ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trong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MicroStation</a:t>
            </a:r>
            <a:r>
              <a:rPr lang="fr-BE" sz="2500" b="1" dirty="0" smtClean="0"/>
              <a:t> v8</a:t>
            </a:r>
            <a:endParaRPr lang="fr-BE" sz="2500" b="1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smtClean="0"/>
              <a:t>     </a:t>
            </a:r>
            <a:r>
              <a:rPr lang="en-US" sz="2500" dirty="0" err="1" smtClean="0"/>
              <a:t>Dữ</a:t>
            </a:r>
            <a:r>
              <a:rPr lang="en-US" sz="2500" dirty="0" smtClean="0"/>
              <a:t> </a:t>
            </a:r>
            <a:r>
              <a:rPr lang="en-US" sz="2500" dirty="0" err="1" smtClean="0"/>
              <a:t>liệu</a:t>
            </a:r>
            <a:r>
              <a:rPr lang="en-US" sz="2500" dirty="0"/>
              <a:t> </a:t>
            </a:r>
            <a:r>
              <a:rPr lang="en-US" sz="2500" dirty="0" err="1" smtClean="0"/>
              <a:t>được</a:t>
            </a:r>
            <a:r>
              <a:rPr lang="en-US" sz="2500" dirty="0" smtClean="0"/>
              <a:t> </a:t>
            </a:r>
            <a:r>
              <a:rPr lang="en-US" sz="2500" dirty="0" err="1" smtClean="0"/>
              <a:t>triển</a:t>
            </a:r>
            <a:r>
              <a:rPr lang="en-US" sz="2500" dirty="0" smtClean="0"/>
              <a:t> </a:t>
            </a:r>
            <a:r>
              <a:rPr lang="en-US" sz="2500" dirty="0" err="1" smtClean="0"/>
              <a:t>lên</a:t>
            </a:r>
            <a:r>
              <a:rPr lang="en-US" sz="2500" dirty="0" smtClean="0"/>
              <a:t> </a:t>
            </a:r>
            <a:r>
              <a:rPr lang="en-US" sz="2500" dirty="0" err="1" smtClean="0"/>
              <a:t>các</a:t>
            </a:r>
            <a:r>
              <a:rPr lang="en-US" sz="2500" dirty="0" smtClean="0"/>
              <a:t> </a:t>
            </a:r>
            <a:r>
              <a:rPr lang="en-US" sz="2500" dirty="0" err="1" smtClean="0"/>
              <a:t>lớp</a:t>
            </a:r>
            <a:r>
              <a:rPr lang="en-US" sz="2500" dirty="0" smtClean="0"/>
              <a:t> </a:t>
            </a:r>
            <a:r>
              <a:rPr lang="en-US" sz="2500" dirty="0" err="1" smtClean="0"/>
              <a:t>trongMicroStation</a:t>
            </a:r>
            <a:r>
              <a:rPr lang="en-US" sz="2500" dirty="0" smtClean="0"/>
              <a:t>.</a:t>
            </a:r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ctr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err="1"/>
              <a:t>Hình</a:t>
            </a:r>
            <a:r>
              <a:rPr lang="en-US" sz="2500" dirty="0"/>
              <a:t> </a:t>
            </a:r>
            <a:r>
              <a:rPr lang="en-US" sz="2500" dirty="0" smtClean="0"/>
              <a:t>2.6: </a:t>
            </a:r>
            <a:r>
              <a:rPr lang="en-US" sz="2500" dirty="0" err="1" smtClean="0"/>
              <a:t>Các</a:t>
            </a:r>
            <a:r>
              <a:rPr lang="en-US" sz="2500" dirty="0" smtClean="0"/>
              <a:t> </a:t>
            </a:r>
            <a:r>
              <a:rPr lang="en-US" sz="2500" dirty="0" err="1" smtClean="0"/>
              <a:t>lớp</a:t>
            </a:r>
            <a:r>
              <a:rPr lang="en-US" sz="2500" dirty="0" smtClean="0"/>
              <a:t> </a:t>
            </a:r>
            <a:r>
              <a:rPr lang="en-US" sz="2500" dirty="0" err="1" smtClean="0"/>
              <a:t>trong</a:t>
            </a:r>
            <a:r>
              <a:rPr lang="en-US" sz="2500" dirty="0" smtClean="0"/>
              <a:t> </a:t>
            </a:r>
            <a:r>
              <a:rPr lang="en-US" sz="2500" dirty="0" err="1"/>
              <a:t>MicroStation</a:t>
            </a:r>
            <a:endParaRPr lang="en-US" sz="25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76354" t="34376" r="6076" b="13541"/>
          <a:stretch/>
        </p:blipFill>
        <p:spPr>
          <a:xfrm>
            <a:off x="3733800" y="2286000"/>
            <a:ext cx="22860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74146"/>
            <a:ext cx="9067800" cy="58060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47739" y="228600"/>
            <a:ext cx="1482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02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2895600" y="381000"/>
            <a:ext cx="609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Vẽ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đối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tượng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CELL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MicroStation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V8i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83008" y="1189038"/>
            <a:ext cx="7803791" cy="5592761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smtClean="0"/>
              <a:t>1. </a:t>
            </a:r>
            <a:r>
              <a:rPr lang="fr-BE" sz="2500" b="1" dirty="0" err="1"/>
              <a:t>Triển</a:t>
            </a:r>
            <a:r>
              <a:rPr lang="fr-BE" sz="2500" b="1" dirty="0"/>
              <a:t> </a:t>
            </a:r>
            <a:r>
              <a:rPr lang="fr-BE" sz="2500" b="1" dirty="0" err="1"/>
              <a:t>Cell</a:t>
            </a:r>
            <a:r>
              <a:rPr lang="fr-BE" sz="2500" b="1" dirty="0"/>
              <a:t> </a:t>
            </a:r>
            <a:r>
              <a:rPr lang="fr-BE" sz="2500" b="1" dirty="0" err="1"/>
              <a:t>trong</a:t>
            </a:r>
            <a:r>
              <a:rPr lang="fr-BE" sz="2500" b="1" dirty="0"/>
              <a:t> </a:t>
            </a:r>
            <a:r>
              <a:rPr lang="fr-BE" sz="2500" b="1" dirty="0" err="1"/>
              <a:t>MicroStation</a:t>
            </a:r>
            <a:r>
              <a:rPr lang="fr-BE" sz="2500" b="1" dirty="0"/>
              <a:t> </a:t>
            </a:r>
            <a:r>
              <a:rPr lang="fr-BE" sz="2500" b="1" dirty="0" smtClean="0"/>
              <a:t>v8</a:t>
            </a:r>
            <a:endParaRPr lang="fr-BE" sz="2500" b="1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/>
              <a:t> </a:t>
            </a:r>
            <a:r>
              <a:rPr lang="en-US" sz="2500" dirty="0" smtClean="0"/>
              <a:t>   </a:t>
            </a:r>
            <a:r>
              <a:rPr lang="en-US" sz="2500" dirty="0" err="1" smtClean="0"/>
              <a:t>Chương</a:t>
            </a:r>
            <a:r>
              <a:rPr lang="en-US" sz="2500" dirty="0" smtClean="0"/>
              <a:t> </a:t>
            </a:r>
            <a:r>
              <a:rPr lang="en-US" sz="2500" dirty="0" err="1" smtClean="0"/>
              <a:t>trình</a:t>
            </a:r>
            <a:r>
              <a:rPr lang="en-US" sz="2500" dirty="0" smtClean="0"/>
              <a:t> </a:t>
            </a:r>
            <a:r>
              <a:rPr lang="en-US" sz="2500" dirty="0" err="1" smtClean="0"/>
              <a:t>sẽ</a:t>
            </a:r>
            <a:r>
              <a:rPr lang="en-US" sz="2500" dirty="0" smtClean="0"/>
              <a:t> </a:t>
            </a:r>
            <a:r>
              <a:rPr lang="en-US" sz="2500" dirty="0" err="1" smtClean="0"/>
              <a:t>thông</a:t>
            </a:r>
            <a:r>
              <a:rPr lang="en-US" sz="2500" dirty="0" smtClean="0"/>
              <a:t> </a:t>
            </a:r>
            <a:r>
              <a:rPr lang="en-US" sz="2500" dirty="0" err="1" smtClean="0"/>
              <a:t>báo</a:t>
            </a:r>
            <a:r>
              <a:rPr lang="en-US" sz="2500" dirty="0" smtClean="0"/>
              <a:t> </a:t>
            </a:r>
            <a:r>
              <a:rPr lang="en-US" sz="2500" dirty="0" err="1" smtClean="0"/>
              <a:t>lỗi</a:t>
            </a:r>
            <a:r>
              <a:rPr lang="en-US" sz="2500" dirty="0" smtClean="0"/>
              <a:t> </a:t>
            </a:r>
            <a:r>
              <a:rPr lang="en-US" sz="2500" dirty="0" err="1" smtClean="0"/>
              <a:t>nếu</a:t>
            </a:r>
            <a:r>
              <a:rPr lang="en-US" sz="2500" dirty="0" smtClean="0"/>
              <a:t> </a:t>
            </a:r>
            <a:r>
              <a:rPr lang="en-US" sz="2500" dirty="0" err="1" smtClean="0"/>
              <a:t>chưa</a:t>
            </a:r>
            <a:r>
              <a:rPr lang="en-US" sz="2500" dirty="0" smtClean="0"/>
              <a:t> </a:t>
            </a:r>
            <a:r>
              <a:rPr lang="en-US" sz="2500" dirty="0" err="1" smtClean="0"/>
              <a:t>chọn</a:t>
            </a:r>
            <a:r>
              <a:rPr lang="en-US" sz="2500" dirty="0" smtClean="0"/>
              <a:t> file </a:t>
            </a:r>
            <a:r>
              <a:rPr lang="en-US" sz="2500" dirty="0" err="1" smtClean="0"/>
              <a:t>dữ</a:t>
            </a:r>
            <a:r>
              <a:rPr lang="en-US" sz="2500" dirty="0" smtClean="0"/>
              <a:t> </a:t>
            </a:r>
            <a:r>
              <a:rPr lang="en-US" sz="2500" dirty="0" err="1" smtClean="0"/>
              <a:t>liệu</a:t>
            </a:r>
            <a:r>
              <a:rPr lang="en-US" sz="2500" dirty="0" smtClean="0"/>
              <a:t>.</a:t>
            </a:r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ctr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err="1"/>
              <a:t>Hình</a:t>
            </a:r>
            <a:r>
              <a:rPr lang="en-US" sz="2500" dirty="0"/>
              <a:t> </a:t>
            </a:r>
            <a:r>
              <a:rPr lang="en-US" sz="2500" dirty="0" smtClean="0"/>
              <a:t>2.7: </a:t>
            </a:r>
            <a:r>
              <a:rPr lang="en-US" sz="2500" dirty="0" err="1" smtClean="0"/>
              <a:t>Thông</a:t>
            </a:r>
            <a:r>
              <a:rPr lang="en-US" sz="2500" dirty="0" smtClean="0"/>
              <a:t> </a:t>
            </a:r>
            <a:r>
              <a:rPr lang="en-US" sz="2500" dirty="0" err="1" smtClean="0"/>
              <a:t>báo</a:t>
            </a:r>
            <a:r>
              <a:rPr lang="en-US" sz="2500" dirty="0" smtClean="0"/>
              <a:t> </a:t>
            </a:r>
            <a:r>
              <a:rPr lang="en-US" sz="2500" dirty="0" err="1" smtClean="0"/>
              <a:t>lỗi</a:t>
            </a:r>
            <a:r>
              <a:rPr lang="en-US" sz="2500" dirty="0" smtClean="0"/>
              <a:t> </a:t>
            </a:r>
            <a:r>
              <a:rPr lang="en-US" sz="2500" dirty="0" err="1" smtClean="0"/>
              <a:t>khi</a:t>
            </a:r>
            <a:r>
              <a:rPr lang="en-US" sz="2500" dirty="0" smtClean="0"/>
              <a:t> </a:t>
            </a:r>
            <a:r>
              <a:rPr lang="en-US" sz="2500" dirty="0" err="1" smtClean="0"/>
              <a:t>chưa</a:t>
            </a:r>
            <a:r>
              <a:rPr lang="en-US" sz="2500" dirty="0" smtClean="0"/>
              <a:t> </a:t>
            </a:r>
            <a:r>
              <a:rPr lang="en-US" sz="2500" dirty="0" err="1" smtClean="0"/>
              <a:t>chọn</a:t>
            </a:r>
            <a:r>
              <a:rPr lang="en-US" sz="2500" dirty="0" smtClean="0"/>
              <a:t> file </a:t>
            </a:r>
            <a:r>
              <a:rPr lang="en-US" sz="2500" dirty="0" err="1" smtClean="0"/>
              <a:t>dữ</a:t>
            </a:r>
            <a:r>
              <a:rPr lang="en-US" sz="2500" dirty="0" smtClean="0"/>
              <a:t> </a:t>
            </a:r>
            <a:r>
              <a:rPr lang="en-US" sz="2500" dirty="0" err="1" smtClean="0"/>
              <a:t>liệu</a:t>
            </a:r>
            <a:endParaRPr lang="en-US" sz="25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1259" t="15625" r="31259" b="20834"/>
          <a:stretch/>
        </p:blipFill>
        <p:spPr>
          <a:xfrm>
            <a:off x="2413258" y="2133600"/>
            <a:ext cx="4382625" cy="4177189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981281" y="107950"/>
            <a:ext cx="1712913" cy="196850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266568"/>
              </a:gs>
              <a:gs pos="100000">
                <a:srgbClr val="3296A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 flipV="1">
            <a:off x="981281" y="793750"/>
            <a:ext cx="1712913" cy="196850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266568"/>
              </a:gs>
              <a:gs pos="99000">
                <a:srgbClr val="3296A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983984" y="98286"/>
            <a:ext cx="1651000" cy="892314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5BB4BC">
                  <a:lumMod val="95000"/>
                </a:srgbClr>
              </a:gs>
              <a:gs pos="7100">
                <a:srgbClr val="3CA0AF"/>
              </a:gs>
              <a:gs pos="0">
                <a:srgbClr val="5CB5BB"/>
              </a:gs>
              <a:gs pos="70434">
                <a:srgbClr val="5CB4BB"/>
              </a:gs>
              <a:gs pos="89600">
                <a:srgbClr val="82DDDE"/>
              </a:gs>
              <a:gs pos="100000">
                <a:srgbClr val="58BAC3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67328" y="195332"/>
            <a:ext cx="1484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03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3008" y="1189038"/>
            <a:ext cx="7803791" cy="5592761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smtClean="0"/>
              <a:t>1. </a:t>
            </a:r>
            <a:r>
              <a:rPr lang="fr-BE" sz="2500" b="1" dirty="0" err="1" smtClean="0"/>
              <a:t>Triển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Cell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trong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MicroStation</a:t>
            </a:r>
            <a:r>
              <a:rPr lang="fr-BE" sz="2500" b="1" dirty="0" smtClean="0"/>
              <a:t> v8</a:t>
            </a:r>
            <a:endParaRPr lang="fr-BE" sz="2500" b="1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smtClean="0"/>
              <a:t>     Cell </a:t>
            </a:r>
            <a:r>
              <a:rPr lang="en-US" sz="2500" dirty="0" err="1" smtClean="0"/>
              <a:t>dữ</a:t>
            </a:r>
            <a:r>
              <a:rPr lang="en-US" sz="2500" dirty="0" smtClean="0"/>
              <a:t> </a:t>
            </a:r>
            <a:r>
              <a:rPr lang="en-US" sz="2500" dirty="0" err="1" smtClean="0"/>
              <a:t>liệu</a:t>
            </a:r>
            <a:r>
              <a:rPr lang="en-US" sz="2500" dirty="0"/>
              <a:t> </a:t>
            </a:r>
            <a:r>
              <a:rPr lang="en-US" sz="2500" dirty="0" err="1" smtClean="0"/>
              <a:t>được</a:t>
            </a:r>
            <a:r>
              <a:rPr lang="en-US" sz="2500" dirty="0" smtClean="0"/>
              <a:t> </a:t>
            </a:r>
            <a:r>
              <a:rPr lang="en-US" sz="2500" dirty="0" err="1" smtClean="0"/>
              <a:t>triển</a:t>
            </a:r>
            <a:r>
              <a:rPr lang="en-US" sz="2500" dirty="0" smtClean="0"/>
              <a:t> </a:t>
            </a:r>
            <a:r>
              <a:rPr lang="en-US" sz="2500" dirty="0" err="1" smtClean="0"/>
              <a:t>lên</a:t>
            </a:r>
            <a:r>
              <a:rPr lang="en-US" sz="2500" dirty="0" smtClean="0"/>
              <a:t> </a:t>
            </a:r>
            <a:r>
              <a:rPr lang="en-US" sz="2500" dirty="0" err="1" smtClean="0"/>
              <a:t>trong</a:t>
            </a:r>
            <a:r>
              <a:rPr lang="en-US" sz="2500" dirty="0" smtClean="0"/>
              <a:t> </a:t>
            </a:r>
            <a:r>
              <a:rPr lang="en-US" sz="2500" dirty="0" err="1" smtClean="0"/>
              <a:t>MicroStation</a:t>
            </a:r>
            <a:r>
              <a:rPr lang="en-US" sz="2500" dirty="0" smtClean="0"/>
              <a:t> </a:t>
            </a:r>
            <a:r>
              <a:rPr lang="en-US" sz="2500" dirty="0" err="1" smtClean="0"/>
              <a:t>thành</a:t>
            </a:r>
            <a:r>
              <a:rPr lang="en-US" sz="2500" dirty="0" smtClean="0"/>
              <a:t> </a:t>
            </a:r>
            <a:r>
              <a:rPr lang="en-US" sz="2500" dirty="0" err="1" smtClean="0"/>
              <a:t>công</a:t>
            </a:r>
            <a:r>
              <a:rPr lang="en-US" sz="2500" dirty="0" smtClean="0"/>
              <a:t>.</a:t>
            </a:r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ctr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err="1"/>
              <a:t>Hình</a:t>
            </a:r>
            <a:r>
              <a:rPr lang="en-US" sz="2500" dirty="0"/>
              <a:t> </a:t>
            </a:r>
            <a:r>
              <a:rPr lang="en-US" sz="2500" dirty="0" smtClean="0"/>
              <a:t>2.8: </a:t>
            </a:r>
            <a:r>
              <a:rPr lang="en-US" sz="2500" dirty="0" err="1" smtClean="0"/>
              <a:t>Thông</a:t>
            </a:r>
            <a:r>
              <a:rPr lang="en-US" sz="2500" dirty="0" smtClean="0"/>
              <a:t> </a:t>
            </a:r>
            <a:r>
              <a:rPr lang="en-US" sz="2500" dirty="0" err="1" smtClean="0"/>
              <a:t>báo</a:t>
            </a:r>
            <a:r>
              <a:rPr lang="en-US" sz="2500" dirty="0" smtClean="0"/>
              <a:t> </a:t>
            </a:r>
            <a:r>
              <a:rPr lang="en-US" sz="2500" dirty="0" err="1" smtClean="0"/>
              <a:t>triển</a:t>
            </a:r>
            <a:r>
              <a:rPr lang="en-US" sz="2500" dirty="0" smtClean="0"/>
              <a:t> Cell </a:t>
            </a:r>
            <a:r>
              <a:rPr lang="en-US" sz="2500" dirty="0" err="1" smtClean="0"/>
              <a:t>trong</a:t>
            </a:r>
            <a:r>
              <a:rPr lang="en-US" sz="2500" dirty="0" smtClean="0"/>
              <a:t> </a:t>
            </a:r>
            <a:r>
              <a:rPr lang="en-US" sz="2500" dirty="0" err="1"/>
              <a:t>MicroStation</a:t>
            </a:r>
            <a:endParaRPr lang="en-US" sz="25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8917" t="27083" r="32430" b="7292"/>
          <a:stretch/>
        </p:blipFill>
        <p:spPr>
          <a:xfrm>
            <a:off x="2656114" y="2057400"/>
            <a:ext cx="4430486" cy="422909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200" y="274146"/>
            <a:ext cx="9067800" cy="58060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981281" y="107950"/>
            <a:ext cx="1712913" cy="196850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266568"/>
              </a:gs>
              <a:gs pos="100000">
                <a:srgbClr val="3296A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flipV="1">
            <a:off x="981281" y="793750"/>
            <a:ext cx="1712913" cy="196850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266568"/>
              </a:gs>
              <a:gs pos="99000">
                <a:srgbClr val="3296A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67328" y="195332"/>
            <a:ext cx="1484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03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983984" y="98286"/>
            <a:ext cx="1651000" cy="892314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5BB4BC">
                  <a:lumMod val="95000"/>
                </a:srgbClr>
              </a:gs>
              <a:gs pos="7100">
                <a:srgbClr val="3CA0AF"/>
              </a:gs>
              <a:gs pos="0">
                <a:srgbClr val="5CB5BB"/>
              </a:gs>
              <a:gs pos="70434">
                <a:srgbClr val="5CB4BB"/>
              </a:gs>
              <a:gs pos="89600">
                <a:srgbClr val="82DDDE"/>
              </a:gs>
              <a:gs pos="100000">
                <a:srgbClr val="58BAC3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2895600" y="381000"/>
            <a:ext cx="609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Vẽ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đối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tượng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CELL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MicroStation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V8i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219728" y="206514"/>
            <a:ext cx="1484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03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60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83008" y="1189038"/>
            <a:ext cx="7803791" cy="5592761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smtClean="0"/>
              <a:t>1. </a:t>
            </a:r>
            <a:r>
              <a:rPr lang="fr-BE" sz="2500" b="1" dirty="0" err="1" smtClean="0"/>
              <a:t>Triển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Cell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trong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MicroStation</a:t>
            </a:r>
            <a:r>
              <a:rPr lang="fr-BE" sz="2500" b="1" dirty="0" smtClean="0"/>
              <a:t> v8</a:t>
            </a:r>
            <a:endParaRPr lang="fr-BE" sz="2500" b="1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smtClean="0"/>
              <a:t> </a:t>
            </a:r>
            <a:r>
              <a:rPr lang="en-US" sz="2500" dirty="0"/>
              <a:t>Cell </a:t>
            </a:r>
            <a:r>
              <a:rPr lang="en-US" sz="2500" dirty="0" err="1"/>
              <a:t>dữ</a:t>
            </a:r>
            <a:r>
              <a:rPr lang="en-US" sz="2500" dirty="0"/>
              <a:t> </a:t>
            </a:r>
            <a:r>
              <a:rPr lang="en-US" sz="2500" dirty="0" err="1"/>
              <a:t>liệu</a:t>
            </a:r>
            <a:r>
              <a:rPr lang="en-US" sz="2500" dirty="0"/>
              <a:t> </a:t>
            </a:r>
            <a:r>
              <a:rPr lang="en-US" sz="2500" dirty="0" err="1"/>
              <a:t>trong</a:t>
            </a:r>
            <a:r>
              <a:rPr lang="en-US" sz="2500" dirty="0"/>
              <a:t> </a:t>
            </a:r>
            <a:r>
              <a:rPr lang="en-US" sz="2500" dirty="0" err="1"/>
              <a:t>MicroStation</a:t>
            </a:r>
            <a:r>
              <a:rPr lang="en-US" sz="2500" dirty="0"/>
              <a:t>.</a:t>
            </a: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ctr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err="1"/>
              <a:t>Hình</a:t>
            </a:r>
            <a:r>
              <a:rPr lang="en-US" sz="2500" dirty="0"/>
              <a:t> </a:t>
            </a:r>
            <a:r>
              <a:rPr lang="en-US" sz="2500" dirty="0" smtClean="0"/>
              <a:t>2.9: Cell </a:t>
            </a:r>
            <a:r>
              <a:rPr lang="en-US" sz="2500" dirty="0" err="1" smtClean="0"/>
              <a:t>trong</a:t>
            </a:r>
            <a:r>
              <a:rPr lang="en-US" sz="2500" dirty="0" smtClean="0"/>
              <a:t> </a:t>
            </a:r>
            <a:r>
              <a:rPr lang="en-US" sz="2500" dirty="0" err="1"/>
              <a:t>MicroStation</a:t>
            </a:r>
            <a:endParaRPr lang="en-US" sz="2500" dirty="0"/>
          </a:p>
        </p:txBody>
      </p:sp>
      <p:sp>
        <p:nvSpPr>
          <p:cNvPr id="9" name="Rectangle 8"/>
          <p:cNvSpPr/>
          <p:nvPr/>
        </p:nvSpPr>
        <p:spPr>
          <a:xfrm>
            <a:off x="76200" y="274146"/>
            <a:ext cx="9067800" cy="58060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81281" y="107950"/>
            <a:ext cx="1712913" cy="196850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266568"/>
              </a:gs>
              <a:gs pos="100000">
                <a:srgbClr val="3296A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flipV="1">
            <a:off x="981281" y="793750"/>
            <a:ext cx="1712913" cy="196850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266568"/>
              </a:gs>
              <a:gs pos="99000">
                <a:srgbClr val="3296A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67328" y="195332"/>
            <a:ext cx="1484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03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983984" y="98286"/>
            <a:ext cx="1651000" cy="892314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5BB4BC">
                  <a:lumMod val="95000"/>
                </a:srgbClr>
              </a:gs>
              <a:gs pos="7100">
                <a:srgbClr val="3CA0AF"/>
              </a:gs>
              <a:gs pos="0">
                <a:srgbClr val="5CB5BB"/>
              </a:gs>
              <a:gs pos="70434">
                <a:srgbClr val="5CB4BB"/>
              </a:gs>
              <a:gs pos="89600">
                <a:srgbClr val="82DDDE"/>
              </a:gs>
              <a:gs pos="100000">
                <a:srgbClr val="58BAC3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895600" y="381000"/>
            <a:ext cx="609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Vẽ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đối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tượng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CELL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MicroStation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V8i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19728" y="206514"/>
            <a:ext cx="1484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03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2"/>
          <a:srcRect l="23077" t="25657" r="6891" b="20182"/>
          <a:stretch/>
        </p:blipFill>
        <p:spPr bwMode="auto">
          <a:xfrm>
            <a:off x="1279703" y="2590800"/>
            <a:ext cx="7010400" cy="3214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31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74146"/>
            <a:ext cx="9067800" cy="58060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47739" y="228600"/>
            <a:ext cx="1482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02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2895600" y="381000"/>
            <a:ext cx="609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Nối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điểm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tọa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độ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CODE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3008" y="1189038"/>
            <a:ext cx="7803791" cy="5592761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smtClean="0"/>
              <a:t>2. </a:t>
            </a:r>
            <a:r>
              <a:rPr lang="fr-BE" sz="2500" b="1" dirty="0" err="1" smtClean="0"/>
              <a:t>Nối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tọa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độ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theo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mã</a:t>
            </a:r>
            <a:r>
              <a:rPr lang="fr-BE" sz="2500" b="1" dirty="0" smtClean="0"/>
              <a:t> CODE </a:t>
            </a:r>
            <a:r>
              <a:rPr lang="fr-BE" sz="2500" b="1" dirty="0" err="1"/>
              <a:t>trong</a:t>
            </a:r>
            <a:r>
              <a:rPr lang="fr-BE" sz="2500" b="1" dirty="0"/>
              <a:t> </a:t>
            </a:r>
            <a:r>
              <a:rPr lang="fr-BE" sz="2500" b="1" dirty="0" err="1"/>
              <a:t>MicroStation</a:t>
            </a:r>
            <a:r>
              <a:rPr lang="fr-BE" sz="2500" b="1" dirty="0"/>
              <a:t> </a:t>
            </a:r>
            <a:r>
              <a:rPr lang="fr-BE" sz="2500" b="1" dirty="0" smtClean="0"/>
              <a:t>v8</a:t>
            </a:r>
            <a:endParaRPr lang="fr-BE" sz="2500" b="1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/>
              <a:t> </a:t>
            </a:r>
            <a:r>
              <a:rPr lang="en-US" sz="2500" dirty="0" smtClean="0"/>
              <a:t>   </a:t>
            </a:r>
            <a:r>
              <a:rPr lang="en-US" sz="2500" dirty="0" err="1" smtClean="0"/>
              <a:t>Chương</a:t>
            </a:r>
            <a:r>
              <a:rPr lang="en-US" sz="2500" dirty="0" smtClean="0"/>
              <a:t> </a:t>
            </a:r>
            <a:r>
              <a:rPr lang="en-US" sz="2500" dirty="0" err="1" smtClean="0"/>
              <a:t>trình</a:t>
            </a:r>
            <a:r>
              <a:rPr lang="en-US" sz="2500" dirty="0" smtClean="0"/>
              <a:t> </a:t>
            </a:r>
            <a:r>
              <a:rPr lang="en-US" sz="2500" dirty="0" err="1" smtClean="0"/>
              <a:t>sẽ</a:t>
            </a:r>
            <a:r>
              <a:rPr lang="en-US" sz="2500" dirty="0" smtClean="0"/>
              <a:t> </a:t>
            </a:r>
            <a:r>
              <a:rPr lang="en-US" sz="2500" dirty="0" err="1" smtClean="0"/>
              <a:t>thông</a:t>
            </a:r>
            <a:r>
              <a:rPr lang="en-US" sz="2500" dirty="0" smtClean="0"/>
              <a:t> </a:t>
            </a:r>
            <a:r>
              <a:rPr lang="en-US" sz="2500" dirty="0" err="1" smtClean="0"/>
              <a:t>báo</a:t>
            </a:r>
            <a:r>
              <a:rPr lang="en-US" sz="2500" dirty="0" smtClean="0"/>
              <a:t> </a:t>
            </a:r>
            <a:r>
              <a:rPr lang="en-US" sz="2500" dirty="0" err="1" smtClean="0"/>
              <a:t>lỗi</a:t>
            </a:r>
            <a:r>
              <a:rPr lang="en-US" sz="2500" dirty="0" smtClean="0"/>
              <a:t> </a:t>
            </a:r>
            <a:r>
              <a:rPr lang="en-US" sz="2500" dirty="0" err="1" smtClean="0"/>
              <a:t>nếu</a:t>
            </a:r>
            <a:r>
              <a:rPr lang="en-US" sz="2500" dirty="0" smtClean="0"/>
              <a:t> </a:t>
            </a:r>
            <a:r>
              <a:rPr lang="en-US" sz="2500" dirty="0" err="1" smtClean="0"/>
              <a:t>chưa</a:t>
            </a:r>
            <a:r>
              <a:rPr lang="en-US" sz="2500" dirty="0" smtClean="0"/>
              <a:t> </a:t>
            </a:r>
            <a:r>
              <a:rPr lang="en-US" sz="2500" dirty="0" err="1" smtClean="0"/>
              <a:t>chọn</a:t>
            </a:r>
            <a:r>
              <a:rPr lang="en-US" sz="2500" dirty="0" smtClean="0"/>
              <a:t> file </a:t>
            </a:r>
            <a:r>
              <a:rPr lang="en-US" sz="2500" dirty="0" err="1" smtClean="0"/>
              <a:t>dữ</a:t>
            </a:r>
            <a:r>
              <a:rPr lang="en-US" sz="2500" dirty="0" smtClean="0"/>
              <a:t> </a:t>
            </a:r>
            <a:r>
              <a:rPr lang="en-US" sz="2500" dirty="0" err="1" smtClean="0"/>
              <a:t>liệu</a:t>
            </a:r>
            <a:r>
              <a:rPr lang="en-US" sz="2500" dirty="0" smtClean="0"/>
              <a:t>.</a:t>
            </a:r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ctr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err="1"/>
              <a:t>Hình</a:t>
            </a:r>
            <a:r>
              <a:rPr lang="en-US" sz="2500" dirty="0"/>
              <a:t> </a:t>
            </a:r>
            <a:r>
              <a:rPr lang="en-US" sz="2500" dirty="0" smtClean="0"/>
              <a:t>2.10: </a:t>
            </a:r>
            <a:r>
              <a:rPr lang="en-US" sz="2500" dirty="0" err="1" smtClean="0"/>
              <a:t>Thông</a:t>
            </a:r>
            <a:r>
              <a:rPr lang="en-US" sz="2500" dirty="0" smtClean="0"/>
              <a:t> </a:t>
            </a:r>
            <a:r>
              <a:rPr lang="en-US" sz="2500" dirty="0" err="1" smtClean="0"/>
              <a:t>báo</a:t>
            </a:r>
            <a:r>
              <a:rPr lang="en-US" sz="2500" dirty="0" smtClean="0"/>
              <a:t> </a:t>
            </a:r>
            <a:r>
              <a:rPr lang="en-US" sz="2500" dirty="0" err="1" smtClean="0"/>
              <a:t>lỗi</a:t>
            </a:r>
            <a:r>
              <a:rPr lang="en-US" sz="2500" dirty="0" smtClean="0"/>
              <a:t> </a:t>
            </a:r>
            <a:r>
              <a:rPr lang="en-US" sz="2500" dirty="0" err="1" smtClean="0"/>
              <a:t>khi</a:t>
            </a:r>
            <a:r>
              <a:rPr lang="en-US" sz="2500" dirty="0" smtClean="0"/>
              <a:t> </a:t>
            </a:r>
            <a:r>
              <a:rPr lang="en-US" sz="2500" dirty="0" err="1" smtClean="0"/>
              <a:t>chưa</a:t>
            </a:r>
            <a:r>
              <a:rPr lang="en-US" sz="2500" dirty="0" smtClean="0"/>
              <a:t> </a:t>
            </a:r>
            <a:r>
              <a:rPr lang="en-US" sz="2500" dirty="0" err="1" smtClean="0"/>
              <a:t>chọn</a:t>
            </a:r>
            <a:r>
              <a:rPr lang="en-US" sz="2500" dirty="0" smtClean="0"/>
              <a:t> file </a:t>
            </a:r>
            <a:r>
              <a:rPr lang="en-US" sz="2500" dirty="0" err="1" smtClean="0"/>
              <a:t>dữ</a:t>
            </a:r>
            <a:r>
              <a:rPr lang="en-US" sz="2500" dirty="0" smtClean="0"/>
              <a:t> </a:t>
            </a:r>
            <a:r>
              <a:rPr lang="en-US" sz="2500" dirty="0" err="1" smtClean="0"/>
              <a:t>liệu</a:t>
            </a:r>
            <a:endParaRPr lang="en-US" sz="2500" dirty="0"/>
          </a:p>
        </p:txBody>
      </p:sp>
      <p:sp>
        <p:nvSpPr>
          <p:cNvPr id="10" name="Freeform 9"/>
          <p:cNvSpPr/>
          <p:nvPr/>
        </p:nvSpPr>
        <p:spPr>
          <a:xfrm>
            <a:off x="981281" y="107950"/>
            <a:ext cx="1712913" cy="196850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266568"/>
              </a:gs>
              <a:gs pos="100000">
                <a:srgbClr val="3296A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flipV="1">
            <a:off x="981281" y="793750"/>
            <a:ext cx="1712913" cy="196850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266568"/>
              </a:gs>
              <a:gs pos="99000">
                <a:srgbClr val="3296A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983984" y="98286"/>
            <a:ext cx="1651000" cy="892314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5BB4BC">
                  <a:lumMod val="95000"/>
                </a:srgbClr>
              </a:gs>
              <a:gs pos="7100">
                <a:srgbClr val="3CA0AF"/>
              </a:gs>
              <a:gs pos="0">
                <a:srgbClr val="5CB5BB"/>
              </a:gs>
              <a:gs pos="70434">
                <a:srgbClr val="5CB4BB"/>
              </a:gs>
              <a:gs pos="89600">
                <a:srgbClr val="82DDDE"/>
              </a:gs>
              <a:gs pos="100000">
                <a:srgbClr val="58BAC3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67328" y="195332"/>
            <a:ext cx="1484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03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2"/>
          <a:srcRect l="29327" t="28791" r="31250" b="5644"/>
          <a:stretch/>
        </p:blipFill>
        <p:spPr bwMode="auto">
          <a:xfrm>
            <a:off x="2528887" y="2133600"/>
            <a:ext cx="4162425" cy="4057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48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74146"/>
            <a:ext cx="9067800" cy="58060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47739" y="228600"/>
            <a:ext cx="1482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02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2895600" y="381000"/>
            <a:ext cx="609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Nối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điểm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tọa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độ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CODE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83008" y="1189038"/>
            <a:ext cx="7803791" cy="5592761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smtClean="0"/>
              <a:t>2. </a:t>
            </a:r>
            <a:r>
              <a:rPr lang="fr-BE" sz="2500" b="1" dirty="0" err="1" smtClean="0"/>
              <a:t>Nối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tọa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độ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theo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mã</a:t>
            </a:r>
            <a:r>
              <a:rPr lang="fr-BE" sz="2500" b="1" dirty="0" smtClean="0"/>
              <a:t> CODE </a:t>
            </a:r>
            <a:r>
              <a:rPr lang="fr-BE" sz="2500" b="1" dirty="0" err="1"/>
              <a:t>trong</a:t>
            </a:r>
            <a:r>
              <a:rPr lang="fr-BE" sz="2500" b="1" dirty="0"/>
              <a:t> </a:t>
            </a:r>
            <a:r>
              <a:rPr lang="fr-BE" sz="2500" b="1" dirty="0" err="1"/>
              <a:t>MicroStation</a:t>
            </a:r>
            <a:r>
              <a:rPr lang="fr-BE" sz="2500" b="1" dirty="0"/>
              <a:t> </a:t>
            </a:r>
            <a:r>
              <a:rPr lang="fr-BE" sz="2500" b="1" dirty="0" smtClean="0"/>
              <a:t>v8</a:t>
            </a:r>
            <a:endParaRPr lang="fr-BE" sz="2500" b="1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/>
              <a:t> </a:t>
            </a:r>
            <a:r>
              <a:rPr lang="en-US" sz="2500" dirty="0" smtClean="0"/>
              <a:t>   </a:t>
            </a:r>
            <a:r>
              <a:rPr lang="en-US" sz="2500" dirty="0" err="1" smtClean="0"/>
              <a:t>Chương</a:t>
            </a:r>
            <a:r>
              <a:rPr lang="en-US" sz="2500" dirty="0" smtClean="0"/>
              <a:t> </a:t>
            </a:r>
            <a:r>
              <a:rPr lang="en-US" sz="2500" dirty="0" err="1" smtClean="0"/>
              <a:t>trình</a:t>
            </a:r>
            <a:r>
              <a:rPr lang="en-US" sz="2500" dirty="0" smtClean="0"/>
              <a:t> </a:t>
            </a:r>
            <a:r>
              <a:rPr lang="en-US" sz="2500" dirty="0" err="1" smtClean="0"/>
              <a:t>sẽ</a:t>
            </a:r>
            <a:r>
              <a:rPr lang="en-US" sz="2500" dirty="0" smtClean="0"/>
              <a:t> </a:t>
            </a:r>
            <a:r>
              <a:rPr lang="en-US" sz="2500" dirty="0" err="1" smtClean="0"/>
              <a:t>thông</a:t>
            </a:r>
            <a:r>
              <a:rPr lang="en-US" sz="2500" dirty="0" smtClean="0"/>
              <a:t> </a:t>
            </a:r>
            <a:r>
              <a:rPr lang="en-US" sz="2500" dirty="0" err="1" smtClean="0"/>
              <a:t>báo</a:t>
            </a:r>
            <a:r>
              <a:rPr lang="en-US" sz="2500" dirty="0" smtClean="0"/>
              <a:t> </a:t>
            </a:r>
            <a:r>
              <a:rPr lang="en-US" sz="2500" dirty="0" err="1" smtClean="0"/>
              <a:t>sau</a:t>
            </a:r>
            <a:r>
              <a:rPr lang="en-US" sz="2500" dirty="0" smtClean="0"/>
              <a:t> </a:t>
            </a:r>
            <a:r>
              <a:rPr lang="en-US" sz="2500" dirty="0" err="1" smtClean="0"/>
              <a:t>khi</a:t>
            </a:r>
            <a:r>
              <a:rPr lang="en-US" sz="2500" dirty="0" smtClean="0"/>
              <a:t> </a:t>
            </a:r>
            <a:r>
              <a:rPr lang="en-US" sz="2500" dirty="0" err="1" smtClean="0"/>
              <a:t>nối</a:t>
            </a:r>
            <a:r>
              <a:rPr lang="en-US" sz="2500" dirty="0" smtClean="0"/>
              <a:t> </a:t>
            </a:r>
            <a:r>
              <a:rPr lang="en-US" sz="2500" dirty="0" err="1" smtClean="0"/>
              <a:t>thành</a:t>
            </a:r>
            <a:r>
              <a:rPr lang="en-US" sz="2500" dirty="0" smtClean="0"/>
              <a:t> </a:t>
            </a:r>
            <a:r>
              <a:rPr lang="en-US" sz="2500" dirty="0" err="1" smtClean="0"/>
              <a:t>công</a:t>
            </a:r>
            <a:r>
              <a:rPr lang="en-US" sz="2500" dirty="0" smtClean="0"/>
              <a:t> </a:t>
            </a:r>
            <a:r>
              <a:rPr lang="en-US" sz="2500" dirty="0" err="1" smtClean="0"/>
              <a:t>các</a:t>
            </a:r>
            <a:r>
              <a:rPr lang="en-US" sz="2500" dirty="0" smtClean="0"/>
              <a:t> </a:t>
            </a:r>
            <a:r>
              <a:rPr lang="en-US" sz="2500" dirty="0" err="1" smtClean="0"/>
              <a:t>đối</a:t>
            </a:r>
            <a:r>
              <a:rPr lang="en-US" sz="2500" dirty="0" smtClean="0"/>
              <a:t> </a:t>
            </a:r>
            <a:r>
              <a:rPr lang="en-US" sz="2500" dirty="0" err="1" smtClean="0"/>
              <a:t>tượng</a:t>
            </a:r>
            <a:r>
              <a:rPr lang="en-US" sz="2500" dirty="0" smtClean="0"/>
              <a:t>.</a:t>
            </a:r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ctr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err="1"/>
              <a:t>Hình</a:t>
            </a:r>
            <a:r>
              <a:rPr lang="en-US" sz="2500" dirty="0"/>
              <a:t> </a:t>
            </a:r>
            <a:r>
              <a:rPr lang="en-US" sz="2500" dirty="0" smtClean="0"/>
              <a:t>2.11: </a:t>
            </a:r>
            <a:r>
              <a:rPr lang="en-US" sz="2500" dirty="0" err="1" smtClean="0"/>
              <a:t>Thông</a:t>
            </a:r>
            <a:r>
              <a:rPr lang="en-US" sz="2500" dirty="0" smtClean="0"/>
              <a:t> </a:t>
            </a:r>
            <a:r>
              <a:rPr lang="en-US" sz="2500" dirty="0" err="1" smtClean="0"/>
              <a:t>báo</a:t>
            </a:r>
            <a:r>
              <a:rPr lang="en-US" sz="2500" dirty="0" smtClean="0"/>
              <a:t> </a:t>
            </a:r>
            <a:r>
              <a:rPr lang="en-US" sz="2500" dirty="0" err="1" smtClean="0"/>
              <a:t>nối</a:t>
            </a:r>
            <a:r>
              <a:rPr lang="en-US" sz="2500" dirty="0" smtClean="0"/>
              <a:t> CODE </a:t>
            </a:r>
            <a:r>
              <a:rPr lang="en-US" sz="2500" dirty="0" err="1" smtClean="0"/>
              <a:t>thành</a:t>
            </a:r>
            <a:r>
              <a:rPr lang="en-US" sz="2500" dirty="0" smtClean="0"/>
              <a:t> </a:t>
            </a:r>
            <a:r>
              <a:rPr lang="en-US" sz="2500" dirty="0" err="1" smtClean="0"/>
              <a:t>công</a:t>
            </a:r>
            <a:endParaRPr lang="en-US" sz="2500" dirty="0"/>
          </a:p>
        </p:txBody>
      </p:sp>
      <p:sp>
        <p:nvSpPr>
          <p:cNvPr id="10" name="Freeform 9"/>
          <p:cNvSpPr/>
          <p:nvPr/>
        </p:nvSpPr>
        <p:spPr>
          <a:xfrm>
            <a:off x="981281" y="107950"/>
            <a:ext cx="1712913" cy="196850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266568"/>
              </a:gs>
              <a:gs pos="100000">
                <a:srgbClr val="3296A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flipV="1">
            <a:off x="981281" y="793750"/>
            <a:ext cx="1712913" cy="196850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266568"/>
              </a:gs>
              <a:gs pos="99000">
                <a:srgbClr val="3296A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983984" y="98286"/>
            <a:ext cx="1651000" cy="892314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5BB4BC">
                  <a:lumMod val="95000"/>
                </a:srgbClr>
              </a:gs>
              <a:gs pos="7100">
                <a:srgbClr val="3CA0AF"/>
              </a:gs>
              <a:gs pos="0">
                <a:srgbClr val="5CB5BB"/>
              </a:gs>
              <a:gs pos="70434">
                <a:srgbClr val="5CB4BB"/>
              </a:gs>
              <a:gs pos="89600">
                <a:srgbClr val="82DDDE"/>
              </a:gs>
              <a:gs pos="100000">
                <a:srgbClr val="58BAC3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67328" y="195332"/>
            <a:ext cx="1484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03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2"/>
          <a:srcRect l="29166" t="28791" r="31250" b="5644"/>
          <a:stretch/>
        </p:blipFill>
        <p:spPr bwMode="auto">
          <a:xfrm>
            <a:off x="2442394" y="2188964"/>
            <a:ext cx="4644206" cy="4135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43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41" y="350914"/>
            <a:ext cx="9036718" cy="70318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41" y="0"/>
            <a:ext cx="9036718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47725" y="152400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847725" y="1020762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46138" y="153989"/>
            <a:ext cx="1652587" cy="1065212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696969"/>
              </a:gs>
              <a:gs pos="7100">
                <a:srgbClr val="5D5D5D"/>
              </a:gs>
              <a:gs pos="0">
                <a:srgbClr val="787878"/>
              </a:gs>
              <a:gs pos="70434">
                <a:srgbClr val="787878"/>
              </a:gs>
              <a:gs pos="89600">
                <a:srgbClr val="A0A0A0">
                  <a:lumMod val="95000"/>
                  <a:lumOff val="5000"/>
                </a:srgbClr>
              </a:gs>
              <a:gs pos="100000">
                <a:srgbClr val="8C8C8C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885825" y="228600"/>
            <a:ext cx="1482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01</a:t>
            </a:r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2667000" y="457200"/>
            <a:ext cx="43640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Giới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thiệu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CODE</a:t>
            </a:r>
            <a:endParaRPr lang="en-US" altLang="en-US" sz="2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3008" y="1401687"/>
            <a:ext cx="7803791" cy="5227713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 smtClean="0"/>
              <a:t>	</a:t>
            </a:r>
            <a:endParaRPr lang="en-US" sz="25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5944" t="47917" r="34187" b="14583"/>
          <a:stretch/>
        </p:blipFill>
        <p:spPr>
          <a:xfrm>
            <a:off x="1676400" y="1723946"/>
            <a:ext cx="6400800" cy="45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74146"/>
            <a:ext cx="9067800" cy="58060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47739" y="228600"/>
            <a:ext cx="1482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02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2895600" y="381000"/>
            <a:ext cx="609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Nối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điểm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tọa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độ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CODE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3008" y="1189038"/>
            <a:ext cx="7803791" cy="5592761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smtClean="0"/>
              <a:t>2. </a:t>
            </a:r>
            <a:r>
              <a:rPr lang="fr-BE" sz="2500" b="1" dirty="0" err="1" smtClean="0"/>
              <a:t>Nối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tọa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độ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theo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mã</a:t>
            </a:r>
            <a:r>
              <a:rPr lang="fr-BE" sz="2500" b="1" dirty="0" smtClean="0"/>
              <a:t> CODE </a:t>
            </a:r>
            <a:r>
              <a:rPr lang="fr-BE" sz="2500" b="1" dirty="0" err="1"/>
              <a:t>trong</a:t>
            </a:r>
            <a:r>
              <a:rPr lang="fr-BE" sz="2500" b="1" dirty="0"/>
              <a:t> </a:t>
            </a:r>
            <a:r>
              <a:rPr lang="fr-BE" sz="2500" b="1" dirty="0" err="1"/>
              <a:t>MicroStation</a:t>
            </a:r>
            <a:r>
              <a:rPr lang="fr-BE" sz="2500" b="1" dirty="0"/>
              <a:t> </a:t>
            </a:r>
            <a:r>
              <a:rPr lang="fr-BE" sz="2500" b="1" dirty="0" smtClean="0"/>
              <a:t>v8</a:t>
            </a:r>
            <a:endParaRPr lang="fr-BE" sz="2500" b="1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/>
              <a:t> </a:t>
            </a:r>
            <a:r>
              <a:rPr lang="en-US" sz="2500" dirty="0" smtClean="0"/>
              <a:t>   </a:t>
            </a: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ctr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err="1"/>
              <a:t>Hình</a:t>
            </a:r>
            <a:r>
              <a:rPr lang="en-US" sz="2500" dirty="0"/>
              <a:t> </a:t>
            </a:r>
            <a:r>
              <a:rPr lang="en-US" sz="2500" dirty="0" smtClean="0"/>
              <a:t>2.12: </a:t>
            </a:r>
            <a:r>
              <a:rPr lang="en-US" sz="2500" dirty="0" err="1" smtClean="0"/>
              <a:t>Bản</a:t>
            </a:r>
            <a:r>
              <a:rPr lang="en-US" sz="2500" dirty="0" smtClean="0"/>
              <a:t> </a:t>
            </a:r>
            <a:r>
              <a:rPr lang="en-US" sz="2500" dirty="0" err="1" smtClean="0"/>
              <a:t>đồ</a:t>
            </a:r>
            <a:r>
              <a:rPr lang="en-US" sz="2500" dirty="0" smtClean="0"/>
              <a:t> </a:t>
            </a:r>
            <a:r>
              <a:rPr lang="en-US" sz="2500" dirty="0" err="1" smtClean="0"/>
              <a:t>sau</a:t>
            </a:r>
            <a:r>
              <a:rPr lang="en-US" sz="2500" dirty="0" smtClean="0"/>
              <a:t> </a:t>
            </a:r>
            <a:r>
              <a:rPr lang="en-US" sz="2500" dirty="0" err="1" smtClean="0"/>
              <a:t>khi</a:t>
            </a:r>
            <a:r>
              <a:rPr lang="en-US" sz="2500" dirty="0" smtClean="0"/>
              <a:t> </a:t>
            </a:r>
            <a:r>
              <a:rPr lang="en-US" sz="2500" dirty="0" err="1" smtClean="0"/>
              <a:t>nối</a:t>
            </a:r>
            <a:r>
              <a:rPr lang="en-US" sz="2500" dirty="0" smtClean="0"/>
              <a:t> CODE</a:t>
            </a:r>
            <a:endParaRPr lang="en-US" sz="2500" dirty="0"/>
          </a:p>
        </p:txBody>
      </p:sp>
      <p:sp>
        <p:nvSpPr>
          <p:cNvPr id="9" name="Freeform 8"/>
          <p:cNvSpPr/>
          <p:nvPr/>
        </p:nvSpPr>
        <p:spPr>
          <a:xfrm>
            <a:off x="981281" y="107950"/>
            <a:ext cx="1712913" cy="196850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266568"/>
              </a:gs>
              <a:gs pos="100000">
                <a:srgbClr val="3296A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 flipV="1">
            <a:off x="981281" y="793750"/>
            <a:ext cx="1712913" cy="196850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266568"/>
              </a:gs>
              <a:gs pos="99000">
                <a:srgbClr val="3296A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983984" y="98286"/>
            <a:ext cx="1651000" cy="892314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5BB4BC">
                  <a:lumMod val="95000"/>
                </a:srgbClr>
              </a:gs>
              <a:gs pos="7100">
                <a:srgbClr val="3CA0AF"/>
              </a:gs>
              <a:gs pos="0">
                <a:srgbClr val="5CB5BB"/>
              </a:gs>
              <a:gs pos="70434">
                <a:srgbClr val="5CB4BB"/>
              </a:gs>
              <a:gs pos="89600">
                <a:srgbClr val="82DDDE"/>
              </a:gs>
              <a:gs pos="100000">
                <a:srgbClr val="58BAC3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67328" y="195332"/>
            <a:ext cx="1484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03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42386" t="19792" r="21889" b="15625"/>
          <a:stretch/>
        </p:blipFill>
        <p:spPr>
          <a:xfrm>
            <a:off x="2519685" y="1615579"/>
            <a:ext cx="4686300" cy="476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7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274146"/>
            <a:ext cx="9067800" cy="58060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47739" y="228600"/>
            <a:ext cx="1482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02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2895600" y="381000"/>
            <a:ext cx="609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Nối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điểm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tọa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độ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66568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200" b="1" dirty="0">
                <a:solidFill>
                  <a:srgbClr val="266568"/>
                </a:solidFill>
                <a:latin typeface="Arial" panose="020B0604020202020204" pitchFamily="34" charset="0"/>
              </a:rPr>
              <a:t> CODE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83008" y="1189038"/>
            <a:ext cx="7803791" cy="5592761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smtClean="0"/>
              <a:t>2. </a:t>
            </a:r>
            <a:r>
              <a:rPr lang="fr-BE" sz="2500" b="1" dirty="0" err="1" smtClean="0"/>
              <a:t>Nối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tọa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độ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theo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mã</a:t>
            </a:r>
            <a:r>
              <a:rPr lang="fr-BE" sz="2500" b="1" dirty="0" smtClean="0"/>
              <a:t> CODE </a:t>
            </a:r>
            <a:r>
              <a:rPr lang="fr-BE" sz="2500" b="1" dirty="0" err="1"/>
              <a:t>trong</a:t>
            </a:r>
            <a:r>
              <a:rPr lang="fr-BE" sz="2500" b="1" dirty="0"/>
              <a:t> </a:t>
            </a:r>
            <a:r>
              <a:rPr lang="fr-BE" sz="2500" b="1" dirty="0" err="1"/>
              <a:t>MicroStation</a:t>
            </a:r>
            <a:r>
              <a:rPr lang="fr-BE" sz="2500" b="1" dirty="0"/>
              <a:t> </a:t>
            </a:r>
            <a:r>
              <a:rPr lang="fr-BE" sz="2500" b="1" dirty="0" smtClean="0"/>
              <a:t>v8</a:t>
            </a:r>
            <a:endParaRPr lang="fr-BE" sz="2500" b="1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/>
              <a:t> </a:t>
            </a:r>
            <a:r>
              <a:rPr lang="en-US" sz="2500" dirty="0" smtClean="0"/>
              <a:t>   </a:t>
            </a: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ctr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err="1"/>
              <a:t>Hình</a:t>
            </a:r>
            <a:r>
              <a:rPr lang="en-US" sz="2500" dirty="0"/>
              <a:t> </a:t>
            </a:r>
            <a:r>
              <a:rPr lang="en-US" sz="2500" dirty="0" smtClean="0"/>
              <a:t>2.13: </a:t>
            </a:r>
            <a:r>
              <a:rPr lang="en-US" sz="2500" dirty="0" err="1" smtClean="0"/>
              <a:t>Bản</a:t>
            </a:r>
            <a:r>
              <a:rPr lang="en-US" sz="2500" dirty="0" smtClean="0"/>
              <a:t> </a:t>
            </a:r>
            <a:r>
              <a:rPr lang="en-US" sz="2500" dirty="0" err="1" smtClean="0"/>
              <a:t>đồ</a:t>
            </a:r>
            <a:r>
              <a:rPr lang="en-US" sz="2500" dirty="0" smtClean="0"/>
              <a:t> </a:t>
            </a:r>
            <a:r>
              <a:rPr lang="en-US" sz="2500" dirty="0" err="1" smtClean="0"/>
              <a:t>tham</a:t>
            </a:r>
            <a:r>
              <a:rPr lang="en-US" sz="2500" dirty="0" smtClean="0"/>
              <a:t> </a:t>
            </a:r>
            <a:r>
              <a:rPr lang="en-US" sz="2500" dirty="0" err="1" smtClean="0"/>
              <a:t>chiếu</a:t>
            </a:r>
            <a:r>
              <a:rPr lang="en-US" sz="2500" dirty="0" smtClean="0"/>
              <a:t> so </a:t>
            </a:r>
            <a:r>
              <a:rPr lang="en-US" sz="2500" dirty="0" err="1" smtClean="0"/>
              <a:t>sánh</a:t>
            </a:r>
            <a:endParaRPr lang="en-US" sz="2500" dirty="0"/>
          </a:p>
        </p:txBody>
      </p:sp>
      <p:sp>
        <p:nvSpPr>
          <p:cNvPr id="11" name="Freeform 10"/>
          <p:cNvSpPr/>
          <p:nvPr/>
        </p:nvSpPr>
        <p:spPr>
          <a:xfrm>
            <a:off x="981281" y="107950"/>
            <a:ext cx="1712913" cy="196850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266568"/>
              </a:gs>
              <a:gs pos="100000">
                <a:srgbClr val="3296A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 flipV="1">
            <a:off x="981281" y="793750"/>
            <a:ext cx="1712913" cy="196850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266568"/>
              </a:gs>
              <a:gs pos="99000">
                <a:srgbClr val="3296A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983984" y="98286"/>
            <a:ext cx="1651000" cy="892314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5BB4BC">
                  <a:lumMod val="95000"/>
                </a:srgbClr>
              </a:gs>
              <a:gs pos="7100">
                <a:srgbClr val="3CA0AF"/>
              </a:gs>
              <a:gs pos="0">
                <a:srgbClr val="5CB5BB"/>
              </a:gs>
              <a:gs pos="70434">
                <a:srgbClr val="5CB4BB"/>
              </a:gs>
              <a:gs pos="89600">
                <a:srgbClr val="82DDDE"/>
              </a:gs>
              <a:gs pos="100000">
                <a:srgbClr val="58BAC3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67328" y="195332"/>
            <a:ext cx="1484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03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2386" t="19792" r="21889" b="16667"/>
          <a:stretch/>
        </p:blipFill>
        <p:spPr>
          <a:xfrm>
            <a:off x="2460802" y="1661318"/>
            <a:ext cx="464820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74146"/>
            <a:ext cx="9067800" cy="58060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47739" y="228600"/>
            <a:ext cx="1482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02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2895600" y="381000"/>
            <a:ext cx="609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 smtClean="0">
                <a:solidFill>
                  <a:srgbClr val="266568"/>
                </a:solidFill>
                <a:latin typeface="Arial" panose="020B0604020202020204" pitchFamily="34" charset="0"/>
              </a:rPr>
              <a:t>Đóng</a:t>
            </a:r>
            <a:r>
              <a:rPr lang="en-US" altLang="en-US" sz="2200" b="1" dirty="0" smtClean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266568"/>
                </a:solidFill>
                <a:latin typeface="Arial" panose="020B0604020202020204" pitchFamily="34" charset="0"/>
              </a:rPr>
              <a:t>chương</a:t>
            </a:r>
            <a:r>
              <a:rPr lang="en-US" altLang="en-US" sz="2200" b="1" dirty="0" smtClean="0">
                <a:solidFill>
                  <a:srgbClr val="26656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266568"/>
                </a:solidFill>
                <a:latin typeface="Arial" panose="020B0604020202020204" pitchFamily="34" charset="0"/>
              </a:rPr>
              <a:t>trình</a:t>
            </a:r>
            <a:endParaRPr lang="en-US" altLang="en-US" sz="2200" b="1" dirty="0">
              <a:solidFill>
                <a:srgbClr val="266568"/>
              </a:solidFill>
              <a:latin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3008" y="1189038"/>
            <a:ext cx="7803791" cy="5592761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smtClean="0"/>
              <a:t>    </a:t>
            </a: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/>
          </a:p>
          <a:p>
            <a:pPr marL="0" lvl="1" algn="just" fontAlgn="auto">
              <a:spcBef>
                <a:spcPts val="200"/>
              </a:spcBef>
              <a:spcAft>
                <a:spcPts val="200"/>
              </a:spcAft>
              <a:defRPr/>
            </a:pPr>
            <a:endParaRPr lang="en-US" sz="2500" dirty="0" smtClean="0"/>
          </a:p>
          <a:p>
            <a:pPr marL="0" lvl="1" algn="ctr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dirty="0" err="1"/>
              <a:t>Hình</a:t>
            </a:r>
            <a:r>
              <a:rPr lang="en-US" sz="2500" dirty="0"/>
              <a:t> </a:t>
            </a:r>
            <a:r>
              <a:rPr lang="en-US" sz="2500" dirty="0" smtClean="0"/>
              <a:t>2.14: </a:t>
            </a:r>
            <a:r>
              <a:rPr lang="en-US" sz="2500" dirty="0" err="1" smtClean="0"/>
              <a:t>Bản</a:t>
            </a:r>
            <a:r>
              <a:rPr lang="en-US" sz="2500" dirty="0" smtClean="0"/>
              <a:t> </a:t>
            </a:r>
            <a:r>
              <a:rPr lang="en-US" sz="2500" dirty="0" err="1" smtClean="0"/>
              <a:t>đồ</a:t>
            </a:r>
            <a:r>
              <a:rPr lang="en-US" sz="2500" dirty="0" smtClean="0"/>
              <a:t> </a:t>
            </a:r>
            <a:r>
              <a:rPr lang="en-US" sz="2500" dirty="0" err="1" smtClean="0"/>
              <a:t>tham</a:t>
            </a:r>
            <a:r>
              <a:rPr lang="en-US" sz="2500" dirty="0" smtClean="0"/>
              <a:t> </a:t>
            </a:r>
            <a:r>
              <a:rPr lang="en-US" sz="2500" dirty="0" err="1" smtClean="0"/>
              <a:t>chiếu</a:t>
            </a:r>
            <a:r>
              <a:rPr lang="en-US" sz="2500" dirty="0" smtClean="0"/>
              <a:t> so </a:t>
            </a:r>
            <a:r>
              <a:rPr lang="en-US" sz="2500" dirty="0" err="1" smtClean="0"/>
              <a:t>sánh</a:t>
            </a:r>
            <a:endParaRPr lang="en-US" sz="2500" dirty="0"/>
          </a:p>
        </p:txBody>
      </p:sp>
      <p:sp>
        <p:nvSpPr>
          <p:cNvPr id="10" name="Freeform 9"/>
          <p:cNvSpPr/>
          <p:nvPr/>
        </p:nvSpPr>
        <p:spPr>
          <a:xfrm>
            <a:off x="981281" y="107950"/>
            <a:ext cx="1712913" cy="196850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266568"/>
              </a:gs>
              <a:gs pos="100000">
                <a:srgbClr val="3296A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flipV="1">
            <a:off x="981281" y="793750"/>
            <a:ext cx="1712913" cy="196850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266568"/>
              </a:gs>
              <a:gs pos="99000">
                <a:srgbClr val="3296A0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983984" y="98286"/>
            <a:ext cx="1651000" cy="892314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5BB4BC">
                  <a:lumMod val="95000"/>
                </a:srgbClr>
              </a:gs>
              <a:gs pos="7100">
                <a:srgbClr val="3CA0AF"/>
              </a:gs>
              <a:gs pos="0">
                <a:srgbClr val="5CB5BB"/>
              </a:gs>
              <a:gs pos="70434">
                <a:srgbClr val="5CB4BB"/>
              </a:gs>
              <a:gs pos="89600">
                <a:srgbClr val="82DDDE"/>
              </a:gs>
              <a:gs pos="100000">
                <a:srgbClr val="58BAC3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67328" y="195332"/>
            <a:ext cx="1484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03</a:t>
            </a:r>
            <a:endParaRPr lang="en-US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30087" t="28124" r="31845" b="6250"/>
          <a:stretch/>
        </p:blipFill>
        <p:spPr>
          <a:xfrm>
            <a:off x="2057400" y="1425436"/>
            <a:ext cx="5105400" cy="49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514600"/>
            <a:ext cx="7391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0914.588.579</a:t>
            </a:r>
          </a:p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41" y="350914"/>
            <a:ext cx="9036718" cy="70318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41" y="0"/>
            <a:ext cx="9036718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47725" y="152400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847725" y="1020762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46138" y="153989"/>
            <a:ext cx="1652587" cy="1065212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696969"/>
              </a:gs>
              <a:gs pos="7100">
                <a:srgbClr val="5D5D5D"/>
              </a:gs>
              <a:gs pos="0">
                <a:srgbClr val="787878"/>
              </a:gs>
              <a:gs pos="70434">
                <a:srgbClr val="787878"/>
              </a:gs>
              <a:gs pos="89600">
                <a:srgbClr val="A0A0A0">
                  <a:lumMod val="95000"/>
                  <a:lumOff val="5000"/>
                </a:srgbClr>
              </a:gs>
              <a:gs pos="100000">
                <a:srgbClr val="8C8C8C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885825" y="228600"/>
            <a:ext cx="1482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01</a:t>
            </a:r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2666999" y="457200"/>
            <a:ext cx="63852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Quy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CODE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TT 25</a:t>
            </a:r>
            <a:endParaRPr lang="en-US" altLang="en-US" sz="2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3008" y="1401687"/>
            <a:ext cx="7803791" cy="960513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just" eaLnBrk="1" fontAlgn="auto" hangingPunct="1">
              <a:spcBef>
                <a:spcPts val="200"/>
              </a:spcBef>
              <a:spcAft>
                <a:spcPts val="200"/>
              </a:spcAft>
              <a:buAutoNum type="arabicPeriod"/>
              <a:defRPr/>
            </a:pPr>
            <a:r>
              <a:rPr lang="fr-BE" sz="2500" b="1" dirty="0" err="1"/>
              <a:t>Mã</a:t>
            </a:r>
            <a:r>
              <a:rPr lang="fr-BE" sz="2500" b="1" dirty="0"/>
              <a:t> CODE </a:t>
            </a:r>
            <a:r>
              <a:rPr lang="fr-BE" sz="2500" b="1" dirty="0" err="1"/>
              <a:t>các</a:t>
            </a:r>
            <a:r>
              <a:rPr lang="fr-BE" sz="2500" b="1" dirty="0"/>
              <a:t> </a:t>
            </a:r>
            <a:r>
              <a:rPr lang="fr-BE" sz="2500" b="1" dirty="0" err="1"/>
              <a:t>đối</a:t>
            </a:r>
            <a:r>
              <a:rPr lang="fr-BE" sz="2500" b="1" dirty="0"/>
              <a:t> </a:t>
            </a:r>
            <a:r>
              <a:rPr lang="fr-BE" sz="2500" b="1" dirty="0" err="1"/>
              <a:t>tượng</a:t>
            </a:r>
            <a:r>
              <a:rPr lang="fr-BE" sz="2500" b="1" dirty="0"/>
              <a:t> </a:t>
            </a:r>
            <a:r>
              <a:rPr lang="fr-BE" sz="2500" b="1" dirty="0" err="1"/>
              <a:t>theo</a:t>
            </a:r>
            <a:r>
              <a:rPr lang="fr-BE" sz="2500" b="1" dirty="0"/>
              <a:t> </a:t>
            </a:r>
            <a:r>
              <a:rPr lang="fr-BE" sz="2500" b="1" dirty="0" err="1"/>
              <a:t>Thông</a:t>
            </a:r>
            <a:r>
              <a:rPr lang="fr-BE" sz="2500" b="1" dirty="0"/>
              <a:t> </a:t>
            </a:r>
            <a:r>
              <a:rPr lang="fr-BE" sz="2500" b="1" dirty="0" err="1"/>
              <a:t>tư</a:t>
            </a:r>
            <a:r>
              <a:rPr lang="fr-BE" sz="2500" b="1" dirty="0"/>
              <a:t> 25/2014/TT-BTNMT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489338"/>
              </p:ext>
            </p:extLst>
          </p:nvPr>
        </p:nvGraphicFramePr>
        <p:xfrm>
          <a:off x="887923" y="2544686"/>
          <a:ext cx="7798875" cy="4084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8256">
                  <a:extLst>
                    <a:ext uri="{9D8B030D-6E8A-4147-A177-3AD203B41FA5}">
                      <a16:colId xmlns:a16="http://schemas.microsoft.com/office/drawing/2014/main" val="430414977"/>
                    </a:ext>
                  </a:extLst>
                </a:gridCol>
                <a:gridCol w="1310211">
                  <a:extLst>
                    <a:ext uri="{9D8B030D-6E8A-4147-A177-3AD203B41FA5}">
                      <a16:colId xmlns:a16="http://schemas.microsoft.com/office/drawing/2014/main" val="1507754772"/>
                    </a:ext>
                  </a:extLst>
                </a:gridCol>
                <a:gridCol w="1310211">
                  <a:extLst>
                    <a:ext uri="{9D8B030D-6E8A-4147-A177-3AD203B41FA5}">
                      <a16:colId xmlns:a16="http://schemas.microsoft.com/office/drawing/2014/main" val="2148408369"/>
                    </a:ext>
                  </a:extLst>
                </a:gridCol>
                <a:gridCol w="3181941">
                  <a:extLst>
                    <a:ext uri="{9D8B030D-6E8A-4147-A177-3AD203B41FA5}">
                      <a16:colId xmlns:a16="http://schemas.microsoft.com/office/drawing/2014/main" val="2183686574"/>
                    </a:ext>
                  </a:extLst>
                </a:gridCol>
                <a:gridCol w="998256">
                  <a:extLst>
                    <a:ext uri="{9D8B030D-6E8A-4147-A177-3AD203B41FA5}">
                      <a16:colId xmlns:a16="http://schemas.microsoft.com/office/drawing/2014/main" val="1155094171"/>
                    </a:ext>
                  </a:extLst>
                </a:gridCol>
              </a:tblGrid>
              <a:tr h="3713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MỞ RỘNG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 TƯỢNG</a:t>
                      </a:r>
                      <a:endParaRPr lang="vi-VN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689744"/>
                  </a:ext>
                </a:extLst>
              </a:tr>
              <a:tr h="371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thiên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973531"/>
                  </a:ext>
                </a:extLst>
              </a:tr>
              <a:tr h="371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Điển tọa độ nhà nước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562674"/>
                  </a:ext>
                </a:extLst>
              </a:tr>
              <a:tr h="371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 độ cao nhà nước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734436"/>
                  </a:ext>
                </a:extLst>
              </a:tr>
              <a:tr h="371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kỹ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thuật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27197"/>
                  </a:ext>
                </a:extLst>
              </a:tr>
              <a:tr h="371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tọa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II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338171"/>
                  </a:ext>
                </a:extLst>
              </a:tr>
              <a:tr h="371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khống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chế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090467"/>
                  </a:ext>
                </a:extLst>
              </a:tr>
              <a:tr h="371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 ranh giới thửa đất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767102"/>
                  </a:ext>
                </a:extLst>
              </a:tr>
              <a:tr h="371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Tường nhà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05868"/>
                  </a:ext>
                </a:extLst>
              </a:tr>
              <a:tr h="371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Ranh giới là tường chung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785077"/>
                  </a:ext>
                </a:extLst>
              </a:tr>
              <a:tr h="371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NH3R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Ranh giới là tường riêng</a:t>
                      </a:r>
                      <a:endParaRPr lang="vi-V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235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1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41" y="350914"/>
            <a:ext cx="9036718" cy="70318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41" y="0"/>
            <a:ext cx="9036718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47725" y="152400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V="1">
            <a:off x="847725" y="1020762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46138" y="153989"/>
            <a:ext cx="1652587" cy="1065212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696969"/>
              </a:gs>
              <a:gs pos="7100">
                <a:srgbClr val="5D5D5D"/>
              </a:gs>
              <a:gs pos="0">
                <a:srgbClr val="787878"/>
              </a:gs>
              <a:gs pos="70434">
                <a:srgbClr val="787878"/>
              </a:gs>
              <a:gs pos="89600">
                <a:srgbClr val="A0A0A0">
                  <a:lumMod val="95000"/>
                  <a:lumOff val="5000"/>
                </a:srgbClr>
              </a:gs>
              <a:gs pos="100000">
                <a:srgbClr val="8C8C8C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33"/>
          <p:cNvSpPr txBox="1">
            <a:spLocks noChangeArrowheads="1"/>
          </p:cNvSpPr>
          <p:nvPr/>
        </p:nvSpPr>
        <p:spPr bwMode="auto">
          <a:xfrm>
            <a:off x="885825" y="228600"/>
            <a:ext cx="1482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01</a:t>
            </a:r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2666999" y="457200"/>
            <a:ext cx="63852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Quy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CODE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TT 25</a:t>
            </a:r>
            <a:endParaRPr lang="en-US" altLang="en-US" sz="2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3008" y="1401687"/>
            <a:ext cx="7803791" cy="960513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just" eaLnBrk="1" fontAlgn="auto" hangingPunct="1">
              <a:spcBef>
                <a:spcPts val="200"/>
              </a:spcBef>
              <a:spcAft>
                <a:spcPts val="200"/>
              </a:spcAft>
              <a:buAutoNum type="arabicPeriod"/>
              <a:defRPr/>
            </a:pPr>
            <a:r>
              <a:rPr lang="fr-BE" sz="2500" b="1" dirty="0" err="1" smtClean="0"/>
              <a:t>Mã</a:t>
            </a:r>
            <a:r>
              <a:rPr lang="fr-BE" sz="2500" b="1" dirty="0" smtClean="0"/>
              <a:t> CODE </a:t>
            </a:r>
            <a:r>
              <a:rPr lang="fr-BE" sz="2500" b="1" dirty="0" err="1" smtClean="0"/>
              <a:t>các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đối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tượng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theo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Thông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tư</a:t>
            </a:r>
            <a:r>
              <a:rPr lang="fr-BE" sz="2500" b="1" dirty="0" smtClean="0"/>
              <a:t> 25/2014/TT-BTNMT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740517"/>
              </p:ext>
            </p:extLst>
          </p:nvPr>
        </p:nvGraphicFramePr>
        <p:xfrm>
          <a:off x="838200" y="2544690"/>
          <a:ext cx="7840662" cy="4084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605">
                  <a:extLst>
                    <a:ext uri="{9D8B030D-6E8A-4147-A177-3AD203B41FA5}">
                      <a16:colId xmlns:a16="http://schemas.microsoft.com/office/drawing/2014/main" val="2721710748"/>
                    </a:ext>
                  </a:extLst>
                </a:gridCol>
                <a:gridCol w="1317231">
                  <a:extLst>
                    <a:ext uri="{9D8B030D-6E8A-4147-A177-3AD203B41FA5}">
                      <a16:colId xmlns:a16="http://schemas.microsoft.com/office/drawing/2014/main" val="3122940993"/>
                    </a:ext>
                  </a:extLst>
                </a:gridCol>
                <a:gridCol w="1317231">
                  <a:extLst>
                    <a:ext uri="{9D8B030D-6E8A-4147-A177-3AD203B41FA5}">
                      <a16:colId xmlns:a16="http://schemas.microsoft.com/office/drawing/2014/main" val="3270852577"/>
                    </a:ext>
                  </a:extLst>
                </a:gridCol>
                <a:gridCol w="3198990">
                  <a:extLst>
                    <a:ext uri="{9D8B030D-6E8A-4147-A177-3AD203B41FA5}">
                      <a16:colId xmlns:a16="http://schemas.microsoft.com/office/drawing/2014/main" val="4152299745"/>
                    </a:ext>
                  </a:extLst>
                </a:gridCol>
                <a:gridCol w="1003605">
                  <a:extLst>
                    <a:ext uri="{9D8B030D-6E8A-4147-A177-3AD203B41FA5}">
                      <a16:colId xmlns:a16="http://schemas.microsoft.com/office/drawing/2014/main" val="4093262135"/>
                    </a:ext>
                  </a:extLst>
                </a:gridCol>
              </a:tblGrid>
              <a:tr h="408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QA1BT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Trạm biến thế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3734977"/>
                  </a:ext>
                </a:extLst>
              </a:tr>
              <a:tr h="408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QA1CD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 điện đơn khu dân cư</a:t>
                      </a:r>
                      <a:endParaRPr lang="vi-V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8527893"/>
                  </a:ext>
                </a:extLst>
              </a:tr>
              <a:tr h="408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QA1NM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Ống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khói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9286620"/>
                  </a:ext>
                </a:extLst>
              </a:tr>
              <a:tr h="408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QA1PN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Vòi phun nước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4224456"/>
                  </a:ext>
                </a:extLst>
              </a:tr>
              <a:tr h="408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QA2CTC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Chòi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tháp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4056317"/>
                  </a:ext>
                </a:extLst>
              </a:tr>
              <a:tr h="408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QA2DM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Đền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miếu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154567"/>
                  </a:ext>
                </a:extLst>
              </a:tr>
              <a:tr h="408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QA2MC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Lăng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tẩm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1282610"/>
                  </a:ext>
                </a:extLst>
              </a:tr>
              <a:tr h="408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QA2TC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Tháp cổ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626966"/>
                  </a:ext>
                </a:extLst>
              </a:tr>
              <a:tr h="408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QA2TD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 đài bia</a:t>
                      </a:r>
                      <a:endParaRPr lang="vi-V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8732231"/>
                  </a:ext>
                </a:extLst>
              </a:tr>
              <a:tr h="408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QA3ND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Nghĩa địa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676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39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41" y="350914"/>
            <a:ext cx="9036718" cy="70318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41" y="0"/>
            <a:ext cx="9036718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47725" y="152400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847725" y="1020762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46138" y="153989"/>
            <a:ext cx="1652587" cy="1065212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696969"/>
              </a:gs>
              <a:gs pos="7100">
                <a:srgbClr val="5D5D5D"/>
              </a:gs>
              <a:gs pos="0">
                <a:srgbClr val="787878"/>
              </a:gs>
              <a:gs pos="70434">
                <a:srgbClr val="787878"/>
              </a:gs>
              <a:gs pos="89600">
                <a:srgbClr val="A0A0A0">
                  <a:lumMod val="95000"/>
                  <a:lumOff val="5000"/>
                </a:srgbClr>
              </a:gs>
              <a:gs pos="100000">
                <a:srgbClr val="8C8C8C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885825" y="228600"/>
            <a:ext cx="1482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01</a:t>
            </a:r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2666999" y="457200"/>
            <a:ext cx="63852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Quy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CODE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TT 25</a:t>
            </a:r>
            <a:endParaRPr lang="en-US" altLang="en-US" sz="2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3008" y="1401687"/>
            <a:ext cx="7803791" cy="960513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just" eaLnBrk="1" fontAlgn="auto" hangingPunct="1">
              <a:spcBef>
                <a:spcPts val="200"/>
              </a:spcBef>
              <a:spcAft>
                <a:spcPts val="200"/>
              </a:spcAft>
              <a:buAutoNum type="arabicPeriod"/>
              <a:defRPr/>
            </a:pPr>
            <a:r>
              <a:rPr lang="fr-BE" sz="2500" b="1" dirty="0" err="1"/>
              <a:t>Mã</a:t>
            </a:r>
            <a:r>
              <a:rPr lang="fr-BE" sz="2500" b="1" dirty="0"/>
              <a:t> CODE </a:t>
            </a:r>
            <a:r>
              <a:rPr lang="fr-BE" sz="2500" b="1" dirty="0" err="1"/>
              <a:t>các</a:t>
            </a:r>
            <a:r>
              <a:rPr lang="fr-BE" sz="2500" b="1" dirty="0"/>
              <a:t> </a:t>
            </a:r>
            <a:r>
              <a:rPr lang="fr-BE" sz="2500" b="1" dirty="0" err="1"/>
              <a:t>đối</a:t>
            </a:r>
            <a:r>
              <a:rPr lang="fr-BE" sz="2500" b="1" dirty="0"/>
              <a:t> </a:t>
            </a:r>
            <a:r>
              <a:rPr lang="fr-BE" sz="2500" b="1" dirty="0" err="1"/>
              <a:t>tượng</a:t>
            </a:r>
            <a:r>
              <a:rPr lang="fr-BE" sz="2500" b="1" dirty="0"/>
              <a:t> </a:t>
            </a:r>
            <a:r>
              <a:rPr lang="fr-BE" sz="2500" b="1" dirty="0" err="1"/>
              <a:t>theo</a:t>
            </a:r>
            <a:r>
              <a:rPr lang="fr-BE" sz="2500" b="1" dirty="0"/>
              <a:t> </a:t>
            </a:r>
            <a:r>
              <a:rPr lang="fr-BE" sz="2500" b="1" dirty="0" err="1"/>
              <a:t>Thông</a:t>
            </a:r>
            <a:r>
              <a:rPr lang="fr-BE" sz="2500" b="1" dirty="0"/>
              <a:t> </a:t>
            </a:r>
            <a:r>
              <a:rPr lang="fr-BE" sz="2500" b="1" dirty="0" err="1"/>
              <a:t>tư</a:t>
            </a:r>
            <a:r>
              <a:rPr lang="fr-BE" sz="2500" b="1" dirty="0"/>
              <a:t> 25/2014/TT-BTNMT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721066"/>
              </p:ext>
            </p:extLst>
          </p:nvPr>
        </p:nvGraphicFramePr>
        <p:xfrm>
          <a:off x="883007" y="2529938"/>
          <a:ext cx="7803791" cy="4099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8885">
                  <a:extLst>
                    <a:ext uri="{9D8B030D-6E8A-4147-A177-3AD203B41FA5}">
                      <a16:colId xmlns:a16="http://schemas.microsoft.com/office/drawing/2014/main" val="4013491827"/>
                    </a:ext>
                  </a:extLst>
                </a:gridCol>
                <a:gridCol w="1311037">
                  <a:extLst>
                    <a:ext uri="{9D8B030D-6E8A-4147-A177-3AD203B41FA5}">
                      <a16:colId xmlns:a16="http://schemas.microsoft.com/office/drawing/2014/main" val="2268746994"/>
                    </a:ext>
                  </a:extLst>
                </a:gridCol>
                <a:gridCol w="1311037">
                  <a:extLst>
                    <a:ext uri="{9D8B030D-6E8A-4147-A177-3AD203B41FA5}">
                      <a16:colId xmlns:a16="http://schemas.microsoft.com/office/drawing/2014/main" val="620804145"/>
                    </a:ext>
                  </a:extLst>
                </a:gridCol>
                <a:gridCol w="3183947">
                  <a:extLst>
                    <a:ext uri="{9D8B030D-6E8A-4147-A177-3AD203B41FA5}">
                      <a16:colId xmlns:a16="http://schemas.microsoft.com/office/drawing/2014/main" val="929109687"/>
                    </a:ext>
                  </a:extLst>
                </a:gridCol>
                <a:gridCol w="998885">
                  <a:extLst>
                    <a:ext uri="{9D8B030D-6E8A-4147-A177-3AD203B41FA5}">
                      <a16:colId xmlns:a16="http://schemas.microsoft.com/office/drawing/2014/main" val="1709261418"/>
                    </a:ext>
                  </a:extLst>
                </a:gridCol>
              </a:tblGrid>
              <a:tr h="372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Trạm xá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621073"/>
                  </a:ext>
                </a:extLst>
              </a:tr>
              <a:tr h="372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BV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Bệnh viện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0796817"/>
                  </a:ext>
                </a:extLst>
              </a:tr>
              <a:tr h="372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Trường học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1617811"/>
                  </a:ext>
                </a:extLst>
              </a:tr>
              <a:tr h="372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 ray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2095443"/>
                  </a:ext>
                </a:extLst>
              </a:tr>
              <a:tr h="372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 giới đường ray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5645739"/>
                  </a:ext>
                </a:extLst>
              </a:tr>
              <a:tr h="372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GB2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 giới đường bộ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2857322"/>
                  </a:ext>
                </a:extLst>
              </a:tr>
              <a:tr h="372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GB10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Tâm đường bộ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1326137"/>
                  </a:ext>
                </a:extLst>
              </a:tr>
              <a:tr h="372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GB6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5466046"/>
                  </a:ext>
                </a:extLst>
              </a:tr>
              <a:tr h="372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GB7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nửa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nét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tỷ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lệ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254629"/>
                  </a:ext>
                </a:extLst>
              </a:tr>
              <a:tr h="372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GB8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 phi tỷ lệ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1032097"/>
                  </a:ext>
                </a:extLst>
              </a:tr>
              <a:tr h="372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 mép nước</a:t>
                      </a:r>
                      <a:endParaRPr lang="vi-V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7679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5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41" y="350914"/>
            <a:ext cx="9036718" cy="70318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41" y="0"/>
            <a:ext cx="9036718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47725" y="152400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847725" y="1020762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46138" y="153989"/>
            <a:ext cx="1652587" cy="1065212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696969"/>
              </a:gs>
              <a:gs pos="7100">
                <a:srgbClr val="5D5D5D"/>
              </a:gs>
              <a:gs pos="0">
                <a:srgbClr val="787878"/>
              </a:gs>
              <a:gs pos="70434">
                <a:srgbClr val="787878"/>
              </a:gs>
              <a:gs pos="89600">
                <a:srgbClr val="A0A0A0">
                  <a:lumMod val="95000"/>
                  <a:lumOff val="5000"/>
                </a:srgbClr>
              </a:gs>
              <a:gs pos="100000">
                <a:srgbClr val="8C8C8C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885825" y="228600"/>
            <a:ext cx="1482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01</a:t>
            </a:r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2666999" y="457200"/>
            <a:ext cx="63852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Quy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CODE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TT 25</a:t>
            </a:r>
            <a:endParaRPr lang="en-US" altLang="en-US" sz="2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3008" y="1401687"/>
            <a:ext cx="7803791" cy="960513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just" eaLnBrk="1" fontAlgn="auto" hangingPunct="1">
              <a:spcBef>
                <a:spcPts val="200"/>
              </a:spcBef>
              <a:spcAft>
                <a:spcPts val="200"/>
              </a:spcAft>
              <a:buAutoNum type="arabicPeriod"/>
              <a:defRPr/>
            </a:pPr>
            <a:r>
              <a:rPr lang="fr-BE" sz="2500" b="1" dirty="0" err="1"/>
              <a:t>Mã</a:t>
            </a:r>
            <a:r>
              <a:rPr lang="fr-BE" sz="2500" b="1" dirty="0"/>
              <a:t> CODE </a:t>
            </a:r>
            <a:r>
              <a:rPr lang="fr-BE" sz="2500" b="1" dirty="0" err="1"/>
              <a:t>các</a:t>
            </a:r>
            <a:r>
              <a:rPr lang="fr-BE" sz="2500" b="1" dirty="0"/>
              <a:t> </a:t>
            </a:r>
            <a:r>
              <a:rPr lang="fr-BE" sz="2500" b="1" dirty="0" err="1"/>
              <a:t>đối</a:t>
            </a:r>
            <a:r>
              <a:rPr lang="fr-BE" sz="2500" b="1" dirty="0"/>
              <a:t> </a:t>
            </a:r>
            <a:r>
              <a:rPr lang="fr-BE" sz="2500" b="1" dirty="0" err="1"/>
              <a:t>tượng</a:t>
            </a:r>
            <a:r>
              <a:rPr lang="fr-BE" sz="2500" b="1" dirty="0"/>
              <a:t> </a:t>
            </a:r>
            <a:r>
              <a:rPr lang="fr-BE" sz="2500" b="1" dirty="0" err="1"/>
              <a:t>theo</a:t>
            </a:r>
            <a:r>
              <a:rPr lang="fr-BE" sz="2500" b="1" dirty="0"/>
              <a:t> </a:t>
            </a:r>
            <a:r>
              <a:rPr lang="fr-BE" sz="2500" b="1" dirty="0" err="1"/>
              <a:t>Thông</a:t>
            </a:r>
            <a:r>
              <a:rPr lang="fr-BE" sz="2500" b="1" dirty="0"/>
              <a:t> </a:t>
            </a:r>
            <a:r>
              <a:rPr lang="fr-BE" sz="2500" b="1" dirty="0" err="1"/>
              <a:t>tư</a:t>
            </a:r>
            <a:r>
              <a:rPr lang="fr-BE" sz="2500" b="1" dirty="0"/>
              <a:t> 25/2014/TT-BTNMT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558990"/>
              </p:ext>
            </p:extLst>
          </p:nvPr>
        </p:nvGraphicFramePr>
        <p:xfrm>
          <a:off x="883007" y="2559617"/>
          <a:ext cx="7803791" cy="3993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8885">
                  <a:extLst>
                    <a:ext uri="{9D8B030D-6E8A-4147-A177-3AD203B41FA5}">
                      <a16:colId xmlns:a16="http://schemas.microsoft.com/office/drawing/2014/main" val="3506050332"/>
                    </a:ext>
                  </a:extLst>
                </a:gridCol>
                <a:gridCol w="1311037">
                  <a:extLst>
                    <a:ext uri="{9D8B030D-6E8A-4147-A177-3AD203B41FA5}">
                      <a16:colId xmlns:a16="http://schemas.microsoft.com/office/drawing/2014/main" val="1379502871"/>
                    </a:ext>
                  </a:extLst>
                </a:gridCol>
                <a:gridCol w="998071">
                  <a:extLst>
                    <a:ext uri="{9D8B030D-6E8A-4147-A177-3AD203B41FA5}">
                      <a16:colId xmlns:a16="http://schemas.microsoft.com/office/drawing/2014/main" val="2333000810"/>
                    </a:ext>
                  </a:extLst>
                </a:gridCol>
                <a:gridCol w="3496913">
                  <a:extLst>
                    <a:ext uri="{9D8B030D-6E8A-4147-A177-3AD203B41FA5}">
                      <a16:colId xmlns:a16="http://schemas.microsoft.com/office/drawing/2014/main" val="1260379033"/>
                    </a:ext>
                  </a:extLst>
                </a:gridCol>
                <a:gridCol w="998885">
                  <a:extLst>
                    <a:ext uri="{9D8B030D-6E8A-4147-A177-3AD203B41FA5}">
                      <a16:colId xmlns:a16="http://schemas.microsoft.com/office/drawing/2014/main" val="388799562"/>
                    </a:ext>
                  </a:extLst>
                </a:gridCol>
              </a:tblGrid>
              <a:tr h="360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 bờ</a:t>
                      </a:r>
                      <a:endParaRPr lang="vi-V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7983148"/>
                  </a:ext>
                </a:extLst>
              </a:tr>
              <a:tr h="393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Kênh, mương, rãnh thoát nước</a:t>
                      </a:r>
                      <a:endParaRPr lang="vi-V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2267197"/>
                  </a:ext>
                </a:extLst>
              </a:tr>
              <a:tr h="360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Cống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8600151"/>
                  </a:ext>
                </a:extLst>
              </a:tr>
              <a:tr h="360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Cống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phi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tỷ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lệ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1317140"/>
                  </a:ext>
                </a:extLst>
              </a:tr>
              <a:tr h="360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DTD1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 mặt đê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9471607"/>
                  </a:ext>
                </a:extLst>
              </a:tr>
              <a:tr h="360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DTD2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 giới hạn chân đê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9749734"/>
                  </a:ext>
                </a:extLst>
              </a:tr>
              <a:tr h="360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DQ3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Mốc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biên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giới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Quốc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2333646"/>
                  </a:ext>
                </a:extLst>
              </a:tr>
              <a:tr h="360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Mốc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giới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tỉnh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6812511"/>
                  </a:ext>
                </a:extLst>
              </a:tr>
              <a:tr h="360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Mốc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giới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huyện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936856"/>
                  </a:ext>
                </a:extLst>
              </a:tr>
              <a:tr h="360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DX3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Mốc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giới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xã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5274849"/>
                  </a:ext>
                </a:extLst>
              </a:tr>
              <a:tr h="360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QH2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Móc chỉ giới quy hoạch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1328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6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41" y="350914"/>
            <a:ext cx="9036718" cy="703184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41" y="0"/>
            <a:ext cx="9036718" cy="685800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47725" y="152400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847725" y="1020762"/>
            <a:ext cx="1712913" cy="198438"/>
          </a:xfrm>
          <a:custGeom>
            <a:avLst/>
            <a:gdLst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119 h 197644"/>
              <a:gd name="connsiteX1" fmla="*/ 1566862 w 1712118"/>
              <a:gd name="connsiteY1" fmla="*/ 195263 h 197644"/>
              <a:gd name="connsiteX2" fmla="*/ 0 w 1712118"/>
              <a:gd name="connsiteY2" fmla="*/ 197644 h 197644"/>
              <a:gd name="connsiteX3" fmla="*/ 159543 w 1712118"/>
              <a:gd name="connsiteY3" fmla="*/ 0 h 197644"/>
              <a:gd name="connsiteX4" fmla="*/ 1588293 w 1712118"/>
              <a:gd name="connsiteY4" fmla="*/ 4763 h 197644"/>
              <a:gd name="connsiteX5" fmla="*/ 1712118 w 1712118"/>
              <a:gd name="connsiteY5" fmla="*/ 188119 h 197644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88291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88291 h 197816"/>
              <a:gd name="connsiteX0" fmla="*/ 1712118 w 1712118"/>
              <a:gd name="connsiteY0" fmla="*/ 195435 h 197816"/>
              <a:gd name="connsiteX1" fmla="*/ 1566862 w 1712118"/>
              <a:gd name="connsiteY1" fmla="*/ 195435 h 197816"/>
              <a:gd name="connsiteX2" fmla="*/ 0 w 1712118"/>
              <a:gd name="connsiteY2" fmla="*/ 197816 h 197816"/>
              <a:gd name="connsiteX3" fmla="*/ 159543 w 1712118"/>
              <a:gd name="connsiteY3" fmla="*/ 172 h 197816"/>
              <a:gd name="connsiteX4" fmla="*/ 1588293 w 1712118"/>
              <a:gd name="connsiteY4" fmla="*/ 4935 h 197816"/>
              <a:gd name="connsiteX5" fmla="*/ 1712118 w 1712118"/>
              <a:gd name="connsiteY5" fmla="*/ 195435 h 197816"/>
              <a:gd name="connsiteX0" fmla="*/ 1712118 w 1712279"/>
              <a:gd name="connsiteY0" fmla="*/ 195435 h 197816"/>
              <a:gd name="connsiteX1" fmla="*/ 1566862 w 1712279"/>
              <a:gd name="connsiteY1" fmla="*/ 195435 h 197816"/>
              <a:gd name="connsiteX2" fmla="*/ 0 w 1712279"/>
              <a:gd name="connsiteY2" fmla="*/ 197816 h 197816"/>
              <a:gd name="connsiteX3" fmla="*/ 159543 w 1712279"/>
              <a:gd name="connsiteY3" fmla="*/ 172 h 197816"/>
              <a:gd name="connsiteX4" fmla="*/ 1588293 w 1712279"/>
              <a:gd name="connsiteY4" fmla="*/ 4935 h 197816"/>
              <a:gd name="connsiteX5" fmla="*/ 1712118 w 1712279"/>
              <a:gd name="connsiteY5" fmla="*/ 195435 h 197816"/>
              <a:gd name="connsiteX0" fmla="*/ 1712118 w 1712470"/>
              <a:gd name="connsiteY0" fmla="*/ 195435 h 197816"/>
              <a:gd name="connsiteX1" fmla="*/ 1566862 w 1712470"/>
              <a:gd name="connsiteY1" fmla="*/ 195435 h 197816"/>
              <a:gd name="connsiteX2" fmla="*/ 0 w 1712470"/>
              <a:gd name="connsiteY2" fmla="*/ 197816 h 197816"/>
              <a:gd name="connsiteX3" fmla="*/ 159543 w 1712470"/>
              <a:gd name="connsiteY3" fmla="*/ 172 h 197816"/>
              <a:gd name="connsiteX4" fmla="*/ 1588293 w 1712470"/>
              <a:gd name="connsiteY4" fmla="*/ 4935 h 197816"/>
              <a:gd name="connsiteX5" fmla="*/ 1712118 w 1712470"/>
              <a:gd name="connsiteY5" fmla="*/ 195435 h 1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70" h="197816">
                <a:moveTo>
                  <a:pt x="1712118" y="195435"/>
                </a:moveTo>
                <a:lnTo>
                  <a:pt x="1566862" y="195435"/>
                </a:lnTo>
                <a:lnTo>
                  <a:pt x="0" y="197816"/>
                </a:lnTo>
                <a:cubicBezTo>
                  <a:pt x="10318" y="36685"/>
                  <a:pt x="15875" y="-3003"/>
                  <a:pt x="159543" y="172"/>
                </a:cubicBezTo>
                <a:lnTo>
                  <a:pt x="1588293" y="4935"/>
                </a:lnTo>
                <a:cubicBezTo>
                  <a:pt x="1715292" y="1760"/>
                  <a:pt x="1713706" y="67641"/>
                  <a:pt x="1712118" y="195435"/>
                </a:cubicBezTo>
                <a:close/>
              </a:path>
            </a:pathLst>
          </a:custGeom>
          <a:gradFill flip="none" rotWithShape="1">
            <a:gsLst>
              <a:gs pos="0">
                <a:srgbClr val="5A5A5A"/>
              </a:gs>
              <a:gs pos="100000">
                <a:srgbClr val="6E6E6E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46138" y="153989"/>
            <a:ext cx="1652587" cy="1065212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696969"/>
              </a:gs>
              <a:gs pos="7100">
                <a:srgbClr val="5D5D5D"/>
              </a:gs>
              <a:gs pos="0">
                <a:srgbClr val="787878"/>
              </a:gs>
              <a:gs pos="70434">
                <a:srgbClr val="787878"/>
              </a:gs>
              <a:gs pos="89600">
                <a:srgbClr val="A0A0A0">
                  <a:lumMod val="95000"/>
                  <a:lumOff val="5000"/>
                </a:srgbClr>
              </a:gs>
              <a:gs pos="100000">
                <a:srgbClr val="8C8C8C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885825" y="228600"/>
            <a:ext cx="1482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01</a:t>
            </a:r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2666999" y="457200"/>
            <a:ext cx="63852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Quy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mã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CODE </a:t>
            </a:r>
            <a:r>
              <a:rPr lang="en-US" altLang="en-US" sz="2600" b="1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 TT 25</a:t>
            </a:r>
            <a:endParaRPr lang="en-US" altLang="en-US" sz="2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3008" y="1401687"/>
            <a:ext cx="7803791" cy="5227713"/>
          </a:xfrm>
          <a:prstGeom prst="roundRect">
            <a:avLst>
              <a:gd name="adj" fmla="val 23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smtClean="0"/>
              <a:t>2. </a:t>
            </a:r>
            <a:r>
              <a:rPr lang="fr-BE" sz="2500" b="1" dirty="0" err="1" smtClean="0"/>
              <a:t>Quy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trình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đánh</a:t>
            </a:r>
            <a:r>
              <a:rPr lang="fr-BE" sz="2500" b="1" dirty="0" smtClean="0"/>
              <a:t> </a:t>
            </a:r>
            <a:r>
              <a:rPr lang="fr-BE" sz="2500" b="1" dirty="0" err="1" smtClean="0"/>
              <a:t>mã</a:t>
            </a:r>
            <a:r>
              <a:rPr lang="fr-BE" sz="2500" b="1" dirty="0" smtClean="0"/>
              <a:t> CODE</a:t>
            </a:r>
          </a:p>
          <a:p>
            <a:pPr algn="ctr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b="1" dirty="0" smtClean="0">
                <a:solidFill>
                  <a:srgbClr val="FF0000"/>
                </a:solidFill>
              </a:rPr>
              <a:t>&lt;STT&gt;,&lt;CODE&gt;,&lt;X&gt;,&lt;Y&gt;,&lt;H&gt;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 smtClean="0"/>
              <a:t>+ STT: do </a:t>
            </a:r>
            <a:r>
              <a:rPr lang="fr-BE" sz="2500" dirty="0" err="1" smtClean="0"/>
              <a:t>người</a:t>
            </a:r>
            <a:r>
              <a:rPr lang="fr-BE" sz="2500" dirty="0" smtClean="0"/>
              <a:t> </a:t>
            </a:r>
            <a:r>
              <a:rPr lang="fr-BE" sz="2500" dirty="0" err="1" smtClean="0"/>
              <a:t>sử</a:t>
            </a:r>
            <a:r>
              <a:rPr lang="fr-BE" sz="2500" dirty="0" smtClean="0"/>
              <a:t> </a:t>
            </a:r>
            <a:r>
              <a:rPr lang="fr-BE" sz="2500" dirty="0" err="1" smtClean="0"/>
              <a:t>dụng</a:t>
            </a:r>
            <a:r>
              <a:rPr lang="fr-BE" sz="2500" dirty="0" smtClean="0"/>
              <a:t> </a:t>
            </a:r>
            <a:r>
              <a:rPr lang="fr-BE" sz="2500" dirty="0" err="1" smtClean="0"/>
              <a:t>đặt</a:t>
            </a:r>
            <a:r>
              <a:rPr lang="fr-BE" sz="2500" dirty="0" smtClean="0"/>
              <a:t> </a:t>
            </a:r>
            <a:r>
              <a:rPr lang="fr-BE" sz="2500" dirty="0" err="1" smtClean="0"/>
              <a:t>hoặc</a:t>
            </a:r>
            <a:r>
              <a:rPr lang="fr-BE" sz="2500" dirty="0" smtClean="0"/>
              <a:t> </a:t>
            </a:r>
            <a:r>
              <a:rPr lang="fr-BE" sz="2500" dirty="0" err="1" smtClean="0"/>
              <a:t>máy</a:t>
            </a:r>
            <a:r>
              <a:rPr lang="fr-BE" sz="2500" dirty="0" smtClean="0"/>
              <a:t> </a:t>
            </a:r>
            <a:r>
              <a:rPr lang="fr-BE" sz="2500" dirty="0" err="1" smtClean="0"/>
              <a:t>tự</a:t>
            </a:r>
            <a:r>
              <a:rPr lang="fr-BE" sz="2500" dirty="0" smtClean="0"/>
              <a:t> </a:t>
            </a:r>
            <a:r>
              <a:rPr lang="fr-BE" sz="2500" dirty="0" err="1" smtClean="0"/>
              <a:t>động</a:t>
            </a:r>
            <a:r>
              <a:rPr lang="fr-BE" sz="2500" dirty="0" smtClean="0"/>
              <a:t> </a:t>
            </a:r>
            <a:r>
              <a:rPr lang="fr-BE" sz="2500" dirty="0" err="1" smtClean="0"/>
              <a:t>đặt</a:t>
            </a:r>
            <a:endParaRPr lang="fr-BE" sz="2500" dirty="0"/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 smtClean="0"/>
              <a:t>+ CODE: 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/>
              <a:t>	</a:t>
            </a:r>
            <a:r>
              <a:rPr lang="fr-BE" sz="2500" dirty="0" smtClean="0"/>
              <a:t>- </a:t>
            </a:r>
            <a:r>
              <a:rPr lang="fr-BE" sz="2500" dirty="0" err="1" smtClean="0"/>
              <a:t>Đánh</a:t>
            </a:r>
            <a:r>
              <a:rPr lang="fr-BE" sz="2500" dirty="0" smtClean="0"/>
              <a:t> </a:t>
            </a:r>
            <a:r>
              <a:rPr lang="fr-BE" sz="2500" dirty="0" err="1" smtClean="0"/>
              <a:t>mã</a:t>
            </a:r>
            <a:r>
              <a:rPr lang="fr-BE" sz="2500" dirty="0" smtClean="0"/>
              <a:t> </a:t>
            </a:r>
            <a:r>
              <a:rPr lang="fr-BE" sz="2500" dirty="0" err="1" smtClean="0"/>
              <a:t>không</a:t>
            </a:r>
            <a:r>
              <a:rPr lang="fr-BE" sz="2500" dirty="0" smtClean="0"/>
              <a:t> </a:t>
            </a:r>
            <a:r>
              <a:rPr lang="fr-BE" sz="2500" dirty="0" err="1" smtClean="0"/>
              <a:t>phân</a:t>
            </a:r>
            <a:r>
              <a:rPr lang="fr-BE" sz="2500" dirty="0" smtClean="0"/>
              <a:t> </a:t>
            </a:r>
            <a:r>
              <a:rPr lang="fr-BE" sz="2500" dirty="0" err="1" smtClean="0"/>
              <a:t>biệt</a:t>
            </a:r>
            <a:r>
              <a:rPr lang="fr-BE" sz="2500" dirty="0" smtClean="0"/>
              <a:t> </a:t>
            </a:r>
            <a:r>
              <a:rPr lang="fr-BE" sz="2500" dirty="0" err="1" smtClean="0"/>
              <a:t>chữ</a:t>
            </a:r>
            <a:r>
              <a:rPr lang="fr-BE" sz="2500" dirty="0" smtClean="0"/>
              <a:t> </a:t>
            </a:r>
            <a:r>
              <a:rPr lang="fr-BE" sz="2500" dirty="0" err="1" smtClean="0"/>
              <a:t>cái</a:t>
            </a:r>
            <a:r>
              <a:rPr lang="fr-BE" sz="2500" dirty="0" smtClean="0"/>
              <a:t> </a:t>
            </a:r>
            <a:r>
              <a:rPr lang="fr-BE" sz="2500" dirty="0" err="1" smtClean="0"/>
              <a:t>hoa</a:t>
            </a:r>
            <a:r>
              <a:rPr lang="fr-BE" sz="2500" dirty="0" smtClean="0"/>
              <a:t>, </a:t>
            </a:r>
            <a:r>
              <a:rPr lang="fr-BE" sz="2500" dirty="0" err="1" smtClean="0"/>
              <a:t>thường</a:t>
            </a:r>
            <a:r>
              <a:rPr lang="fr-BE" sz="2500" dirty="0" smtClean="0"/>
              <a:t>, </a:t>
            </a:r>
            <a:r>
              <a:rPr lang="fr-BE" sz="2500" dirty="0" err="1" smtClean="0"/>
              <a:t>số</a:t>
            </a:r>
            <a:r>
              <a:rPr lang="fr-BE" sz="2500" dirty="0" smtClean="0"/>
              <a:t>, </a:t>
            </a:r>
            <a:r>
              <a:rPr lang="fr-BE" sz="2500" dirty="0" err="1" smtClean="0"/>
              <a:t>ký</a:t>
            </a:r>
            <a:r>
              <a:rPr lang="fr-BE" sz="2500" dirty="0" smtClean="0"/>
              <a:t> </a:t>
            </a:r>
            <a:r>
              <a:rPr lang="fr-BE" sz="2500" dirty="0" err="1" smtClean="0"/>
              <a:t>hiệu</a:t>
            </a:r>
            <a:r>
              <a:rPr lang="fr-BE" sz="2500" dirty="0" smtClean="0"/>
              <a:t>...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/>
              <a:t>	</a:t>
            </a:r>
            <a:r>
              <a:rPr lang="fr-BE" sz="2500" dirty="0" smtClean="0"/>
              <a:t>- </a:t>
            </a:r>
            <a:r>
              <a:rPr lang="fr-BE" sz="2500" dirty="0" err="1" smtClean="0"/>
              <a:t>Các</a:t>
            </a:r>
            <a:r>
              <a:rPr lang="fr-BE" sz="2500" dirty="0" smtClean="0"/>
              <a:t> </a:t>
            </a:r>
            <a:r>
              <a:rPr lang="fr-BE" sz="2500" dirty="0" err="1" smtClean="0"/>
              <a:t>đối</a:t>
            </a:r>
            <a:r>
              <a:rPr lang="fr-BE" sz="2500" dirty="0" smtClean="0"/>
              <a:t> </a:t>
            </a:r>
            <a:r>
              <a:rPr lang="fr-BE" sz="2500" dirty="0" err="1" smtClean="0"/>
              <a:t>tượng</a:t>
            </a:r>
            <a:r>
              <a:rPr lang="fr-BE" sz="2500" dirty="0" smtClean="0"/>
              <a:t> </a:t>
            </a:r>
            <a:r>
              <a:rPr lang="fr-BE" sz="2500" dirty="0" err="1" smtClean="0"/>
              <a:t>tương</a:t>
            </a:r>
            <a:r>
              <a:rPr lang="fr-BE" sz="2500" dirty="0" smtClean="0"/>
              <a:t> </a:t>
            </a:r>
            <a:r>
              <a:rPr lang="fr-BE" sz="2500" dirty="0" err="1" smtClean="0"/>
              <a:t>tự</a:t>
            </a:r>
            <a:r>
              <a:rPr lang="fr-BE" sz="2500" dirty="0" smtClean="0"/>
              <a:t> </a:t>
            </a:r>
            <a:r>
              <a:rPr lang="fr-BE" sz="2500" dirty="0" err="1" smtClean="0"/>
              <a:t>nhau</a:t>
            </a:r>
            <a:r>
              <a:rPr lang="fr-BE" sz="2500" dirty="0" smtClean="0"/>
              <a:t> </a:t>
            </a:r>
            <a:r>
              <a:rPr lang="fr-BE" sz="2500" dirty="0" err="1" smtClean="0"/>
              <a:t>có</a:t>
            </a:r>
            <a:r>
              <a:rPr lang="fr-BE" sz="2500" dirty="0" smtClean="0"/>
              <a:t> </a:t>
            </a:r>
            <a:r>
              <a:rPr lang="fr-BE" sz="2500" dirty="0" err="1" smtClean="0"/>
              <a:t>thể</a:t>
            </a:r>
            <a:r>
              <a:rPr lang="fr-BE" sz="2500" dirty="0" smtClean="0"/>
              <a:t> </a:t>
            </a:r>
            <a:r>
              <a:rPr lang="fr-BE" sz="2500" dirty="0" err="1" smtClean="0"/>
              <a:t>đánh</a:t>
            </a:r>
            <a:r>
              <a:rPr lang="fr-BE" sz="2500" dirty="0" smtClean="0"/>
              <a:t> </a:t>
            </a:r>
            <a:r>
              <a:rPr lang="fr-BE" sz="2500" dirty="0" err="1" smtClean="0"/>
              <a:t>mã</a:t>
            </a:r>
            <a:r>
              <a:rPr lang="fr-BE" sz="2500" dirty="0" smtClean="0"/>
              <a:t> CODE </a:t>
            </a:r>
            <a:r>
              <a:rPr lang="fr-BE" sz="2500" dirty="0" err="1" smtClean="0"/>
              <a:t>giống</a:t>
            </a:r>
            <a:r>
              <a:rPr lang="fr-BE" sz="2500" dirty="0" smtClean="0"/>
              <a:t> </a:t>
            </a:r>
            <a:r>
              <a:rPr lang="fr-BE" sz="2500" dirty="0" err="1" smtClean="0"/>
              <a:t>nhau</a:t>
            </a:r>
            <a:r>
              <a:rPr lang="fr-BE" sz="2500" dirty="0" smtClean="0"/>
              <a:t>.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/>
              <a:t>	</a:t>
            </a:r>
            <a:r>
              <a:rPr lang="fr-BE" sz="2500" dirty="0" smtClean="0"/>
              <a:t>- </a:t>
            </a:r>
            <a:r>
              <a:rPr lang="fr-BE" sz="2500" dirty="0" err="1" smtClean="0"/>
              <a:t>Các</a:t>
            </a:r>
            <a:r>
              <a:rPr lang="fr-BE" sz="2500" dirty="0" smtClean="0"/>
              <a:t> </a:t>
            </a:r>
            <a:r>
              <a:rPr lang="fr-BE" sz="2500" dirty="0" err="1" smtClean="0"/>
              <a:t>đối</a:t>
            </a:r>
            <a:r>
              <a:rPr lang="fr-BE" sz="2500" dirty="0" smtClean="0"/>
              <a:t> </a:t>
            </a:r>
            <a:r>
              <a:rPr lang="fr-BE" sz="2500" dirty="0" err="1" smtClean="0"/>
              <a:t>tượng</a:t>
            </a:r>
            <a:r>
              <a:rPr lang="fr-BE" sz="2500" dirty="0" smtClean="0"/>
              <a:t> </a:t>
            </a:r>
            <a:r>
              <a:rPr lang="fr-BE" sz="2500" dirty="0" err="1" smtClean="0"/>
              <a:t>được</a:t>
            </a:r>
            <a:r>
              <a:rPr lang="fr-BE" sz="2500" dirty="0" smtClean="0"/>
              <a:t> </a:t>
            </a:r>
            <a:r>
              <a:rPr lang="fr-BE" sz="2500" dirty="0" err="1" smtClean="0"/>
              <a:t>đánh</a:t>
            </a:r>
            <a:r>
              <a:rPr lang="fr-BE" sz="2500" dirty="0" smtClean="0"/>
              <a:t> </a:t>
            </a:r>
            <a:r>
              <a:rPr lang="fr-BE" sz="2500" dirty="0" err="1" smtClean="0"/>
              <a:t>mã</a:t>
            </a:r>
            <a:r>
              <a:rPr lang="fr-BE" sz="2500" dirty="0" smtClean="0"/>
              <a:t> CODE </a:t>
            </a:r>
            <a:r>
              <a:rPr lang="fr-BE" sz="2500" dirty="0" err="1" smtClean="0"/>
              <a:t>theo</a:t>
            </a:r>
            <a:r>
              <a:rPr lang="fr-BE" sz="2500" dirty="0" smtClean="0"/>
              <a:t> </a:t>
            </a:r>
            <a:r>
              <a:rPr lang="fr-BE" sz="2500" dirty="0" err="1" smtClean="0"/>
              <a:t>thông</a:t>
            </a:r>
            <a:r>
              <a:rPr lang="fr-BE" sz="2500" dirty="0" smtClean="0"/>
              <a:t> </a:t>
            </a:r>
            <a:r>
              <a:rPr lang="fr-BE" sz="2500" dirty="0" err="1" smtClean="0"/>
              <a:t>tư</a:t>
            </a:r>
            <a:r>
              <a:rPr lang="fr-BE" sz="2500" dirty="0" smtClean="0"/>
              <a:t> 25 </a:t>
            </a:r>
            <a:r>
              <a:rPr lang="fr-BE" sz="2500" dirty="0" err="1" smtClean="0"/>
              <a:t>sẽ</a:t>
            </a:r>
            <a:r>
              <a:rPr lang="fr-BE" sz="2500" dirty="0" smtClean="0"/>
              <a:t> </a:t>
            </a:r>
            <a:r>
              <a:rPr lang="fr-BE" sz="2500" dirty="0" err="1" smtClean="0"/>
              <a:t>được</a:t>
            </a:r>
            <a:r>
              <a:rPr lang="fr-BE" sz="2500" dirty="0" smtClean="0"/>
              <a:t> </a:t>
            </a:r>
            <a:r>
              <a:rPr lang="fr-BE" sz="2500" dirty="0" err="1" smtClean="0"/>
              <a:t>triển</a:t>
            </a:r>
            <a:r>
              <a:rPr lang="fr-BE" sz="2500" dirty="0" smtClean="0"/>
              <a:t> </a:t>
            </a:r>
            <a:r>
              <a:rPr lang="fr-BE" sz="2500" dirty="0" err="1" smtClean="0"/>
              <a:t>tọa</a:t>
            </a:r>
            <a:r>
              <a:rPr lang="fr-BE" sz="2500" dirty="0" smtClean="0"/>
              <a:t> </a:t>
            </a:r>
            <a:r>
              <a:rPr lang="fr-BE" sz="2500" dirty="0" err="1" smtClean="0"/>
              <a:t>độ</a:t>
            </a:r>
            <a:r>
              <a:rPr lang="fr-BE" sz="2500" dirty="0" smtClean="0"/>
              <a:t> </a:t>
            </a:r>
            <a:r>
              <a:rPr lang="fr-BE" sz="2500" dirty="0" err="1" smtClean="0"/>
              <a:t>lên</a:t>
            </a:r>
            <a:r>
              <a:rPr lang="fr-BE" sz="2500" dirty="0" smtClean="0"/>
              <a:t> </a:t>
            </a:r>
            <a:r>
              <a:rPr lang="fr-BE" sz="2500" dirty="0" err="1" smtClean="0"/>
              <a:t>MicroStation</a:t>
            </a:r>
            <a:r>
              <a:rPr lang="fr-BE" sz="2500" dirty="0" smtClean="0"/>
              <a:t> </a:t>
            </a:r>
            <a:r>
              <a:rPr lang="fr-BE" sz="2500" dirty="0" err="1" smtClean="0"/>
              <a:t>đúng</a:t>
            </a:r>
            <a:r>
              <a:rPr lang="fr-BE" sz="2500" dirty="0" smtClean="0"/>
              <a:t> </a:t>
            </a:r>
            <a:r>
              <a:rPr lang="fr-BE" sz="2500" dirty="0" err="1" smtClean="0"/>
              <a:t>lớp</a:t>
            </a:r>
            <a:r>
              <a:rPr lang="fr-BE" sz="2500" dirty="0" smtClean="0"/>
              <a:t> (</a:t>
            </a:r>
            <a:r>
              <a:rPr lang="fr-BE" sz="2500" dirty="0" err="1" smtClean="0"/>
              <a:t>level</a:t>
            </a:r>
            <a:r>
              <a:rPr lang="fr-BE" sz="2500" dirty="0" smtClean="0"/>
              <a:t>). </a:t>
            </a:r>
            <a:r>
              <a:rPr lang="fr-BE" sz="2500" i="1" dirty="0" err="1" smtClean="0">
                <a:solidFill>
                  <a:srgbClr val="FF0000"/>
                </a:solidFill>
              </a:rPr>
              <a:t>Các</a:t>
            </a:r>
            <a:r>
              <a:rPr lang="fr-BE" sz="2500" i="1" dirty="0" smtClean="0">
                <a:solidFill>
                  <a:srgbClr val="FF0000"/>
                </a:solidFill>
              </a:rPr>
              <a:t> </a:t>
            </a:r>
            <a:r>
              <a:rPr lang="fr-BE" sz="2500" i="1" dirty="0" err="1" smtClean="0">
                <a:solidFill>
                  <a:srgbClr val="FF0000"/>
                </a:solidFill>
              </a:rPr>
              <a:t>đối</a:t>
            </a:r>
            <a:r>
              <a:rPr lang="fr-BE" sz="2500" i="1" dirty="0" smtClean="0">
                <a:solidFill>
                  <a:srgbClr val="FF0000"/>
                </a:solidFill>
              </a:rPr>
              <a:t> </a:t>
            </a:r>
            <a:r>
              <a:rPr lang="fr-BE" sz="2500" i="1" dirty="0" err="1" smtClean="0">
                <a:solidFill>
                  <a:srgbClr val="FF0000"/>
                </a:solidFill>
              </a:rPr>
              <a:t>tượng</a:t>
            </a:r>
            <a:r>
              <a:rPr lang="fr-BE" sz="2500" i="1" dirty="0">
                <a:solidFill>
                  <a:srgbClr val="FF0000"/>
                </a:solidFill>
              </a:rPr>
              <a:t> </a:t>
            </a:r>
            <a:r>
              <a:rPr lang="fr-BE" sz="2500" i="1" dirty="0" err="1" smtClean="0">
                <a:solidFill>
                  <a:srgbClr val="FF0000"/>
                </a:solidFill>
              </a:rPr>
              <a:t>còn</a:t>
            </a:r>
            <a:r>
              <a:rPr lang="fr-BE" sz="2500" i="1" dirty="0" smtClean="0">
                <a:solidFill>
                  <a:srgbClr val="FF0000"/>
                </a:solidFill>
              </a:rPr>
              <a:t> </a:t>
            </a:r>
            <a:r>
              <a:rPr lang="fr-BE" sz="2500" i="1" dirty="0" err="1" smtClean="0">
                <a:solidFill>
                  <a:srgbClr val="FF0000"/>
                </a:solidFill>
              </a:rPr>
              <a:t>lại</a:t>
            </a:r>
            <a:r>
              <a:rPr lang="fr-BE" sz="2500" i="1" dirty="0" smtClean="0">
                <a:solidFill>
                  <a:srgbClr val="FF0000"/>
                </a:solidFill>
              </a:rPr>
              <a:t> </a:t>
            </a:r>
            <a:r>
              <a:rPr lang="fr-BE" sz="2500" i="1" dirty="0" err="1" smtClean="0">
                <a:solidFill>
                  <a:srgbClr val="FF0000"/>
                </a:solidFill>
              </a:rPr>
              <a:t>được</a:t>
            </a:r>
            <a:r>
              <a:rPr lang="fr-BE" sz="2500" i="1" dirty="0" smtClean="0">
                <a:solidFill>
                  <a:srgbClr val="FF0000"/>
                </a:solidFill>
              </a:rPr>
              <a:t> </a:t>
            </a:r>
            <a:r>
              <a:rPr lang="fr-BE" sz="2500" i="1" dirty="0" err="1" smtClean="0">
                <a:solidFill>
                  <a:srgbClr val="FF0000"/>
                </a:solidFill>
              </a:rPr>
              <a:t>triển</a:t>
            </a:r>
            <a:r>
              <a:rPr lang="fr-BE" sz="2500" i="1" dirty="0" smtClean="0">
                <a:solidFill>
                  <a:srgbClr val="FF0000"/>
                </a:solidFill>
              </a:rPr>
              <a:t> </a:t>
            </a:r>
            <a:r>
              <a:rPr lang="fr-BE" sz="2500" i="1" dirty="0" err="1" smtClean="0">
                <a:solidFill>
                  <a:srgbClr val="FF0000"/>
                </a:solidFill>
              </a:rPr>
              <a:t>tọa</a:t>
            </a:r>
            <a:r>
              <a:rPr lang="fr-BE" sz="2500" i="1" dirty="0" smtClean="0">
                <a:solidFill>
                  <a:srgbClr val="FF0000"/>
                </a:solidFill>
              </a:rPr>
              <a:t> </a:t>
            </a:r>
            <a:r>
              <a:rPr lang="fr-BE" sz="2500" i="1" dirty="0" err="1" smtClean="0">
                <a:solidFill>
                  <a:srgbClr val="FF0000"/>
                </a:solidFill>
              </a:rPr>
              <a:t>độ</a:t>
            </a:r>
            <a:r>
              <a:rPr lang="fr-BE" sz="2500" i="1" dirty="0" smtClean="0">
                <a:solidFill>
                  <a:srgbClr val="FF0000"/>
                </a:solidFill>
              </a:rPr>
              <a:t> </a:t>
            </a:r>
            <a:r>
              <a:rPr lang="fr-BE" sz="2500" i="1" dirty="0" err="1" smtClean="0">
                <a:solidFill>
                  <a:srgbClr val="FF0000"/>
                </a:solidFill>
              </a:rPr>
              <a:t>lên</a:t>
            </a:r>
            <a:r>
              <a:rPr lang="fr-BE" sz="2500" i="1" dirty="0" smtClean="0">
                <a:solidFill>
                  <a:srgbClr val="FF0000"/>
                </a:solidFill>
              </a:rPr>
              <a:t> </a:t>
            </a:r>
            <a:r>
              <a:rPr lang="fr-BE" sz="2500" i="1" dirty="0" err="1" smtClean="0">
                <a:solidFill>
                  <a:srgbClr val="FF0000"/>
                </a:solidFill>
              </a:rPr>
              <a:t>lớp</a:t>
            </a:r>
            <a:r>
              <a:rPr lang="fr-BE" sz="2500" i="1" dirty="0" smtClean="0">
                <a:solidFill>
                  <a:srgbClr val="FF0000"/>
                </a:solidFill>
              </a:rPr>
              <a:t> </a:t>
            </a:r>
            <a:r>
              <a:rPr lang="fr-BE" sz="2500" i="1" dirty="0" err="1" smtClean="0">
                <a:solidFill>
                  <a:srgbClr val="FF0000"/>
                </a:solidFill>
              </a:rPr>
              <a:t>số</a:t>
            </a:r>
            <a:r>
              <a:rPr lang="fr-BE" sz="2500" i="1" dirty="0" smtClean="0">
                <a:solidFill>
                  <a:srgbClr val="FF0000"/>
                </a:solidFill>
              </a:rPr>
              <a:t> 11.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fr-BE" sz="2500" dirty="0" smtClean="0"/>
              <a:t>+ X,Y,H: là </a:t>
            </a:r>
            <a:r>
              <a:rPr lang="fr-BE" sz="2500" dirty="0" err="1" smtClean="0"/>
              <a:t>tọa</a:t>
            </a:r>
            <a:r>
              <a:rPr lang="fr-BE" sz="2500" dirty="0" smtClean="0"/>
              <a:t> </a:t>
            </a:r>
            <a:r>
              <a:rPr lang="fr-BE" sz="2500" dirty="0" err="1" smtClean="0"/>
              <a:t>độ</a:t>
            </a:r>
            <a:r>
              <a:rPr lang="fr-BE" sz="2500" dirty="0" smtClean="0"/>
              <a:t> </a:t>
            </a:r>
            <a:r>
              <a:rPr lang="fr-BE" sz="2500" dirty="0" err="1" smtClean="0"/>
              <a:t>của</a:t>
            </a:r>
            <a:r>
              <a:rPr lang="fr-BE" sz="2500" dirty="0" smtClean="0"/>
              <a:t> </a:t>
            </a:r>
            <a:r>
              <a:rPr lang="fr-BE" sz="2500" dirty="0" err="1" smtClean="0"/>
              <a:t>điểm</a:t>
            </a:r>
            <a:r>
              <a:rPr lang="fr-BE" sz="2500" dirty="0" smtClean="0"/>
              <a:t> </a:t>
            </a:r>
            <a:r>
              <a:rPr lang="fr-BE" sz="2500" dirty="0" err="1" smtClean="0"/>
              <a:t>đo</a:t>
            </a:r>
            <a:r>
              <a:rPr lang="fr-BE" sz="2500" dirty="0" smtClean="0"/>
              <a:t> </a:t>
            </a:r>
            <a:r>
              <a:rPr lang="fr-BE" sz="2500" dirty="0" err="1" smtClean="0"/>
              <a:t>được</a:t>
            </a:r>
            <a:r>
              <a:rPr lang="fr-BE" sz="25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5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1779</Words>
  <Application>Microsoft Office PowerPoint</Application>
  <PresentationFormat>On-screen Show (4:3)</PresentationFormat>
  <Paragraphs>691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vienlaptop115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DUCBAO</cp:lastModifiedBy>
  <cp:revision>57</cp:revision>
  <dcterms:created xsi:type="dcterms:W3CDTF">2013-12-28T02:54:43Z</dcterms:created>
  <dcterms:modified xsi:type="dcterms:W3CDTF">2017-09-06T03:42:22Z</dcterms:modified>
</cp:coreProperties>
</file>